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4" r:id="rId2"/>
    <p:sldId id="258" r:id="rId3"/>
    <p:sldId id="268" r:id="rId4"/>
    <p:sldId id="259" r:id="rId5"/>
    <p:sldId id="262" r:id="rId6"/>
    <p:sldId id="263" r:id="rId7"/>
    <p:sldId id="261" r:id="rId8"/>
    <p:sldId id="265" r:id="rId9"/>
    <p:sldId id="256" r:id="rId10"/>
    <p:sldId id="269" r:id="rId11"/>
    <p:sldId id="270" r:id="rId12"/>
    <p:sldId id="272" r:id="rId13"/>
    <p:sldId id="271" r:id="rId14"/>
    <p:sldId id="273" r:id="rId15"/>
    <p:sldId id="274" r:id="rId16"/>
    <p:sldId id="275" r:id="rId17"/>
  </p:sldIdLst>
  <p:sldSz cx="17354550" cy="17354550"/>
  <p:notesSz cx="6858000" cy="9144000"/>
  <p:defaultTextStyle>
    <a:defPPr>
      <a:defRPr lang="es-ES"/>
    </a:defPPr>
    <a:lvl1pPr marL="0" algn="l" defTabSz="1982997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1pPr>
    <a:lvl2pPr marL="991501" algn="l" defTabSz="1982997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2pPr>
    <a:lvl3pPr marL="1982997" algn="l" defTabSz="1982997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3pPr>
    <a:lvl4pPr marL="2974498" algn="l" defTabSz="1982997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4pPr>
    <a:lvl5pPr marL="3965999" algn="l" defTabSz="1982997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5pPr>
    <a:lvl6pPr marL="4957495" algn="l" defTabSz="1982997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6pPr>
    <a:lvl7pPr marL="5948996" algn="l" defTabSz="1982997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7pPr>
    <a:lvl8pPr marL="6940497" algn="l" defTabSz="1982997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8pPr>
    <a:lvl9pPr marL="7931994" algn="l" defTabSz="1982997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468">
          <p15:clr>
            <a:srgbClr val="A4A3A4"/>
          </p15:clr>
        </p15:guide>
        <p15:guide id="2" pos="54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CED0"/>
    <a:srgbClr val="C5C5C5"/>
    <a:srgbClr val="FFCC99"/>
    <a:srgbClr val="5B85C9"/>
    <a:srgbClr val="7199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2406" y="78"/>
      </p:cViewPr>
      <p:guideLst>
        <p:guide orient="horz" pos="5468"/>
        <p:guide pos="54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17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C5EE8F-B7A8-4516-80A5-F8E3CA6A9777}" type="datetimeFigureOut">
              <a:rPr lang="es-ES" smtClean="0"/>
              <a:t>20/11/2015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5952EF-91B4-4002-9188-931BFEF75A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1642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12612" rtl="0" eaLnBrk="1" latinLnBrk="0" hangingPunct="1">
      <a:defRPr sz="4700" kern="1200">
        <a:solidFill>
          <a:schemeClr val="tx1"/>
        </a:solidFill>
        <a:latin typeface="+mn-lt"/>
        <a:ea typeface="+mn-ea"/>
        <a:cs typeface="+mn-cs"/>
      </a:defRPr>
    </a:lvl1pPr>
    <a:lvl2pPr marL="1806306" algn="l" defTabSz="3612612" rtl="0" eaLnBrk="1" latinLnBrk="0" hangingPunct="1">
      <a:defRPr sz="4700" kern="1200">
        <a:solidFill>
          <a:schemeClr val="tx1"/>
        </a:solidFill>
        <a:latin typeface="+mn-lt"/>
        <a:ea typeface="+mn-ea"/>
        <a:cs typeface="+mn-cs"/>
      </a:defRPr>
    </a:lvl2pPr>
    <a:lvl3pPr marL="3612612" algn="l" defTabSz="3612612" rtl="0" eaLnBrk="1" latinLnBrk="0" hangingPunct="1">
      <a:defRPr sz="4700" kern="1200">
        <a:solidFill>
          <a:schemeClr val="tx1"/>
        </a:solidFill>
        <a:latin typeface="+mn-lt"/>
        <a:ea typeface="+mn-ea"/>
        <a:cs typeface="+mn-cs"/>
      </a:defRPr>
    </a:lvl3pPr>
    <a:lvl4pPr marL="5418917" algn="l" defTabSz="3612612" rtl="0" eaLnBrk="1" latinLnBrk="0" hangingPunct="1">
      <a:defRPr sz="4700" kern="1200">
        <a:solidFill>
          <a:schemeClr val="tx1"/>
        </a:solidFill>
        <a:latin typeface="+mn-lt"/>
        <a:ea typeface="+mn-ea"/>
        <a:cs typeface="+mn-cs"/>
      </a:defRPr>
    </a:lvl4pPr>
    <a:lvl5pPr marL="7225223" algn="l" defTabSz="3612612" rtl="0" eaLnBrk="1" latinLnBrk="0" hangingPunct="1">
      <a:defRPr sz="4700" kern="1200">
        <a:solidFill>
          <a:schemeClr val="tx1"/>
        </a:solidFill>
        <a:latin typeface="+mn-lt"/>
        <a:ea typeface="+mn-ea"/>
        <a:cs typeface="+mn-cs"/>
      </a:defRPr>
    </a:lvl5pPr>
    <a:lvl6pPr marL="9031529" algn="l" defTabSz="3612612" rtl="0" eaLnBrk="1" latinLnBrk="0" hangingPunct="1">
      <a:defRPr sz="4700" kern="1200">
        <a:solidFill>
          <a:schemeClr val="tx1"/>
        </a:solidFill>
        <a:latin typeface="+mn-lt"/>
        <a:ea typeface="+mn-ea"/>
        <a:cs typeface="+mn-cs"/>
      </a:defRPr>
    </a:lvl6pPr>
    <a:lvl7pPr marL="10837835" algn="l" defTabSz="3612612" rtl="0" eaLnBrk="1" latinLnBrk="0" hangingPunct="1">
      <a:defRPr sz="4700" kern="1200">
        <a:solidFill>
          <a:schemeClr val="tx1"/>
        </a:solidFill>
        <a:latin typeface="+mn-lt"/>
        <a:ea typeface="+mn-ea"/>
        <a:cs typeface="+mn-cs"/>
      </a:defRPr>
    </a:lvl7pPr>
    <a:lvl8pPr marL="12644140" algn="l" defTabSz="3612612" rtl="0" eaLnBrk="1" latinLnBrk="0" hangingPunct="1">
      <a:defRPr sz="4700" kern="1200">
        <a:solidFill>
          <a:schemeClr val="tx1"/>
        </a:solidFill>
        <a:latin typeface="+mn-lt"/>
        <a:ea typeface="+mn-ea"/>
        <a:cs typeface="+mn-cs"/>
      </a:defRPr>
    </a:lvl8pPr>
    <a:lvl9pPr marL="14450446" algn="l" defTabSz="3612612" rtl="0" eaLnBrk="1" latinLnBrk="0" hangingPunct="1">
      <a:defRPr sz="4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5952EF-91B4-4002-9188-931BFEF75AF8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4541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01597" y="5391160"/>
            <a:ext cx="14751367" cy="371998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603182" y="9834248"/>
            <a:ext cx="12148189" cy="44350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9915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9829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9744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9659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957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948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9404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9319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3EAEC-FB15-42D5-B25A-04C7F09032D7}" type="datetimeFigureOut">
              <a:rPr lang="es-ES" smtClean="0"/>
              <a:pPr/>
              <a:t>20/11/2015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632E-4AFA-4841-AF96-C6A40065263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3EAEC-FB15-42D5-B25A-04C7F09032D7}" type="datetimeFigureOut">
              <a:rPr lang="es-ES" smtClean="0"/>
              <a:pPr/>
              <a:t>20/11/2015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632E-4AFA-4841-AF96-C6A40065263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5947555" y="437884"/>
            <a:ext cx="1843920" cy="933208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09762" y="437884"/>
            <a:ext cx="5248545" cy="93320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3EAEC-FB15-42D5-B25A-04C7F09032D7}" type="datetimeFigureOut">
              <a:rPr lang="es-ES" smtClean="0"/>
              <a:pPr/>
              <a:t>20/11/2015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632E-4AFA-4841-AF96-C6A40065263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3EAEC-FB15-42D5-B25A-04C7F09032D7}" type="datetimeFigureOut">
              <a:rPr lang="es-ES" smtClean="0"/>
              <a:pPr/>
              <a:t>20/11/2015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632E-4AFA-4841-AF96-C6A40065263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0895" y="11151913"/>
            <a:ext cx="14751367" cy="3446804"/>
          </a:xfrm>
        </p:spPr>
        <p:txBody>
          <a:bodyPr anchor="t"/>
          <a:lstStyle>
            <a:lvl1pPr algn="l">
              <a:defRPr sz="87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0895" y="7355604"/>
            <a:ext cx="14751367" cy="3796307"/>
          </a:xfrm>
        </p:spPr>
        <p:txBody>
          <a:bodyPr anchor="b"/>
          <a:lstStyle>
            <a:lvl1pPr marL="0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1pPr>
            <a:lvl2pPr marL="991501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982997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974498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965999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957495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94899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94049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93199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3EAEC-FB15-42D5-B25A-04C7F09032D7}" type="datetimeFigureOut">
              <a:rPr lang="es-ES" smtClean="0"/>
              <a:pPr/>
              <a:t>20/11/2015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632E-4AFA-4841-AF96-C6A40065263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09762" y="2550964"/>
            <a:ext cx="3546235" cy="7219007"/>
          </a:xfrm>
        </p:spPr>
        <p:txBody>
          <a:bodyPr/>
          <a:lstStyle>
            <a:lvl1pPr>
              <a:defRPr sz="5900"/>
            </a:lvl1pPr>
            <a:lvl2pPr>
              <a:defRPr sz="5100"/>
            </a:lvl2pPr>
            <a:lvl3pPr>
              <a:defRPr sz="43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45238" y="2550964"/>
            <a:ext cx="3546235" cy="7219007"/>
          </a:xfrm>
        </p:spPr>
        <p:txBody>
          <a:bodyPr/>
          <a:lstStyle>
            <a:lvl1pPr>
              <a:defRPr sz="5900"/>
            </a:lvl1pPr>
            <a:lvl2pPr>
              <a:defRPr sz="5100"/>
            </a:lvl2pPr>
            <a:lvl3pPr>
              <a:defRPr sz="43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3EAEC-FB15-42D5-B25A-04C7F09032D7}" type="datetimeFigureOut">
              <a:rPr lang="es-ES" smtClean="0"/>
              <a:pPr/>
              <a:t>20/11/2015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632E-4AFA-4841-AF96-C6A40065263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67729" y="694986"/>
            <a:ext cx="15619096" cy="2892424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867735" y="3884690"/>
            <a:ext cx="7667938" cy="1618951"/>
          </a:xfrm>
        </p:spPr>
        <p:txBody>
          <a:bodyPr anchor="b"/>
          <a:lstStyle>
            <a:lvl1pPr marL="0" indent="0">
              <a:buNone/>
              <a:defRPr sz="5100" b="1"/>
            </a:lvl1pPr>
            <a:lvl2pPr marL="991501" indent="0">
              <a:buNone/>
              <a:defRPr sz="4300" b="1"/>
            </a:lvl2pPr>
            <a:lvl3pPr marL="1982997" indent="0">
              <a:buNone/>
              <a:defRPr sz="4000" b="1"/>
            </a:lvl3pPr>
            <a:lvl4pPr marL="2974498" indent="0">
              <a:buNone/>
              <a:defRPr sz="3600" b="1"/>
            </a:lvl4pPr>
            <a:lvl5pPr marL="3965999" indent="0">
              <a:buNone/>
              <a:defRPr sz="3600" b="1"/>
            </a:lvl5pPr>
            <a:lvl6pPr marL="4957495" indent="0">
              <a:buNone/>
              <a:defRPr sz="3600" b="1"/>
            </a:lvl6pPr>
            <a:lvl7pPr marL="5948996" indent="0">
              <a:buNone/>
              <a:defRPr sz="3600" b="1"/>
            </a:lvl7pPr>
            <a:lvl8pPr marL="6940497" indent="0">
              <a:buNone/>
              <a:defRPr sz="3600" b="1"/>
            </a:lvl8pPr>
            <a:lvl9pPr marL="7931994" indent="0">
              <a:buNone/>
              <a:defRPr sz="3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867735" y="5503645"/>
            <a:ext cx="7667938" cy="9998954"/>
          </a:xfrm>
        </p:spPr>
        <p:txBody>
          <a:bodyPr/>
          <a:lstStyle>
            <a:lvl1pPr>
              <a:defRPr sz="5100"/>
            </a:lvl1pPr>
            <a:lvl2pPr>
              <a:defRPr sz="43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8815873" y="3884690"/>
            <a:ext cx="7670952" cy="1618951"/>
          </a:xfrm>
        </p:spPr>
        <p:txBody>
          <a:bodyPr anchor="b"/>
          <a:lstStyle>
            <a:lvl1pPr marL="0" indent="0">
              <a:buNone/>
              <a:defRPr sz="5100" b="1"/>
            </a:lvl1pPr>
            <a:lvl2pPr marL="991501" indent="0">
              <a:buNone/>
              <a:defRPr sz="4300" b="1"/>
            </a:lvl2pPr>
            <a:lvl3pPr marL="1982997" indent="0">
              <a:buNone/>
              <a:defRPr sz="4000" b="1"/>
            </a:lvl3pPr>
            <a:lvl4pPr marL="2974498" indent="0">
              <a:buNone/>
              <a:defRPr sz="3600" b="1"/>
            </a:lvl4pPr>
            <a:lvl5pPr marL="3965999" indent="0">
              <a:buNone/>
              <a:defRPr sz="3600" b="1"/>
            </a:lvl5pPr>
            <a:lvl6pPr marL="4957495" indent="0">
              <a:buNone/>
              <a:defRPr sz="3600" b="1"/>
            </a:lvl6pPr>
            <a:lvl7pPr marL="5948996" indent="0">
              <a:buNone/>
              <a:defRPr sz="3600" b="1"/>
            </a:lvl7pPr>
            <a:lvl8pPr marL="6940497" indent="0">
              <a:buNone/>
              <a:defRPr sz="3600" b="1"/>
            </a:lvl8pPr>
            <a:lvl9pPr marL="7931994" indent="0">
              <a:buNone/>
              <a:defRPr sz="3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8815873" y="5503645"/>
            <a:ext cx="7670952" cy="9998954"/>
          </a:xfrm>
        </p:spPr>
        <p:txBody>
          <a:bodyPr/>
          <a:lstStyle>
            <a:lvl1pPr>
              <a:defRPr sz="5100"/>
            </a:lvl1pPr>
            <a:lvl2pPr>
              <a:defRPr sz="43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3EAEC-FB15-42D5-B25A-04C7F09032D7}" type="datetimeFigureOut">
              <a:rPr lang="es-ES" smtClean="0"/>
              <a:pPr/>
              <a:t>20/11/2015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632E-4AFA-4841-AF96-C6A40065263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3EAEC-FB15-42D5-B25A-04C7F09032D7}" type="datetimeFigureOut">
              <a:rPr lang="es-ES" smtClean="0"/>
              <a:pPr/>
              <a:t>20/11/2015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632E-4AFA-4841-AF96-C6A40065263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3EAEC-FB15-42D5-B25A-04C7F09032D7}" type="datetimeFigureOut">
              <a:rPr lang="es-ES" smtClean="0"/>
              <a:pPr/>
              <a:t>20/11/2015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632E-4AFA-4841-AF96-C6A40065263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67729" y="690972"/>
            <a:ext cx="5709530" cy="2940633"/>
          </a:xfrm>
        </p:spPr>
        <p:txBody>
          <a:bodyPr anchor="b"/>
          <a:lstStyle>
            <a:lvl1pPr algn="l">
              <a:defRPr sz="43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785150" y="690974"/>
            <a:ext cx="9701677" cy="14811626"/>
          </a:xfrm>
        </p:spPr>
        <p:txBody>
          <a:bodyPr/>
          <a:lstStyle>
            <a:lvl1pPr>
              <a:defRPr sz="6700"/>
            </a:lvl1pPr>
            <a:lvl2pPr>
              <a:defRPr sz="5900"/>
            </a:lvl2pPr>
            <a:lvl3pPr>
              <a:defRPr sz="51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67729" y="3631601"/>
            <a:ext cx="5709530" cy="11870997"/>
          </a:xfrm>
        </p:spPr>
        <p:txBody>
          <a:bodyPr/>
          <a:lstStyle>
            <a:lvl1pPr marL="0" indent="0">
              <a:buNone/>
              <a:defRPr sz="3200"/>
            </a:lvl1pPr>
            <a:lvl2pPr marL="991501" indent="0">
              <a:buNone/>
              <a:defRPr sz="2400"/>
            </a:lvl2pPr>
            <a:lvl3pPr marL="1982997" indent="0">
              <a:buNone/>
              <a:defRPr sz="2000"/>
            </a:lvl3pPr>
            <a:lvl4pPr marL="2974498" indent="0">
              <a:buNone/>
              <a:defRPr sz="2000"/>
            </a:lvl4pPr>
            <a:lvl5pPr marL="3965999" indent="0">
              <a:buNone/>
              <a:defRPr sz="2000"/>
            </a:lvl5pPr>
            <a:lvl6pPr marL="4957495" indent="0">
              <a:buNone/>
              <a:defRPr sz="2000"/>
            </a:lvl6pPr>
            <a:lvl7pPr marL="5948996" indent="0">
              <a:buNone/>
              <a:defRPr sz="2000"/>
            </a:lvl7pPr>
            <a:lvl8pPr marL="6940497" indent="0">
              <a:buNone/>
              <a:defRPr sz="2000"/>
            </a:lvl8pPr>
            <a:lvl9pPr marL="7931994" indent="0">
              <a:buNone/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3EAEC-FB15-42D5-B25A-04C7F09032D7}" type="datetimeFigureOut">
              <a:rPr lang="es-ES" smtClean="0"/>
              <a:pPr/>
              <a:t>20/11/2015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632E-4AFA-4841-AF96-C6A40065263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01618" y="12148191"/>
            <a:ext cx="10412731" cy="1434162"/>
          </a:xfrm>
        </p:spPr>
        <p:txBody>
          <a:bodyPr anchor="b"/>
          <a:lstStyle>
            <a:lvl1pPr algn="l">
              <a:defRPr sz="43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401618" y="1550665"/>
            <a:ext cx="10412731" cy="10412731"/>
          </a:xfrm>
        </p:spPr>
        <p:txBody>
          <a:bodyPr/>
          <a:lstStyle>
            <a:lvl1pPr marL="0" indent="0">
              <a:buNone/>
              <a:defRPr sz="6700"/>
            </a:lvl1pPr>
            <a:lvl2pPr marL="991501" indent="0">
              <a:buNone/>
              <a:defRPr sz="5900"/>
            </a:lvl2pPr>
            <a:lvl3pPr marL="1982997" indent="0">
              <a:buNone/>
              <a:defRPr sz="5100"/>
            </a:lvl3pPr>
            <a:lvl4pPr marL="2974498" indent="0">
              <a:buNone/>
              <a:defRPr sz="4300"/>
            </a:lvl4pPr>
            <a:lvl5pPr marL="3965999" indent="0">
              <a:buNone/>
              <a:defRPr sz="4300"/>
            </a:lvl5pPr>
            <a:lvl6pPr marL="4957495" indent="0">
              <a:buNone/>
              <a:defRPr sz="4300"/>
            </a:lvl6pPr>
            <a:lvl7pPr marL="5948996" indent="0">
              <a:buNone/>
              <a:defRPr sz="4300"/>
            </a:lvl7pPr>
            <a:lvl8pPr marL="6940497" indent="0">
              <a:buNone/>
              <a:defRPr sz="4300"/>
            </a:lvl8pPr>
            <a:lvl9pPr marL="7931994" indent="0">
              <a:buNone/>
              <a:defRPr sz="43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01618" y="13582347"/>
            <a:ext cx="10412731" cy="2036749"/>
          </a:xfrm>
        </p:spPr>
        <p:txBody>
          <a:bodyPr/>
          <a:lstStyle>
            <a:lvl1pPr marL="0" indent="0">
              <a:buNone/>
              <a:defRPr sz="3200"/>
            </a:lvl1pPr>
            <a:lvl2pPr marL="991501" indent="0">
              <a:buNone/>
              <a:defRPr sz="2400"/>
            </a:lvl2pPr>
            <a:lvl3pPr marL="1982997" indent="0">
              <a:buNone/>
              <a:defRPr sz="2000"/>
            </a:lvl3pPr>
            <a:lvl4pPr marL="2974498" indent="0">
              <a:buNone/>
              <a:defRPr sz="2000"/>
            </a:lvl4pPr>
            <a:lvl5pPr marL="3965999" indent="0">
              <a:buNone/>
              <a:defRPr sz="2000"/>
            </a:lvl5pPr>
            <a:lvl6pPr marL="4957495" indent="0">
              <a:buNone/>
              <a:defRPr sz="2000"/>
            </a:lvl6pPr>
            <a:lvl7pPr marL="5948996" indent="0">
              <a:buNone/>
              <a:defRPr sz="2000"/>
            </a:lvl7pPr>
            <a:lvl8pPr marL="6940497" indent="0">
              <a:buNone/>
              <a:defRPr sz="2000"/>
            </a:lvl8pPr>
            <a:lvl9pPr marL="7931994" indent="0">
              <a:buNone/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3EAEC-FB15-42D5-B25A-04C7F09032D7}" type="datetimeFigureOut">
              <a:rPr lang="es-ES" smtClean="0"/>
              <a:pPr/>
              <a:t>20/11/2015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632E-4AFA-4841-AF96-C6A40065263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867729" y="694986"/>
            <a:ext cx="15619096" cy="2892424"/>
          </a:xfrm>
          <a:prstGeom prst="rect">
            <a:avLst/>
          </a:prstGeom>
        </p:spPr>
        <p:txBody>
          <a:bodyPr vert="horz" lIns="198303" tIns="99149" rIns="198303" bIns="99149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867729" y="4049395"/>
            <a:ext cx="15619096" cy="11453203"/>
          </a:xfrm>
          <a:prstGeom prst="rect">
            <a:avLst/>
          </a:prstGeom>
        </p:spPr>
        <p:txBody>
          <a:bodyPr vert="horz" lIns="198303" tIns="99149" rIns="198303" bIns="99149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867731" y="16085099"/>
            <a:ext cx="4049395" cy="923969"/>
          </a:xfrm>
          <a:prstGeom prst="rect">
            <a:avLst/>
          </a:prstGeom>
        </p:spPr>
        <p:txBody>
          <a:bodyPr vert="horz" lIns="198303" tIns="99149" rIns="198303" bIns="99149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3EAEC-FB15-42D5-B25A-04C7F09032D7}" type="datetimeFigureOut">
              <a:rPr lang="es-ES" smtClean="0"/>
              <a:pPr/>
              <a:t>20/11/2015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929473" y="16085099"/>
            <a:ext cx="5495607" cy="923969"/>
          </a:xfrm>
          <a:prstGeom prst="rect">
            <a:avLst/>
          </a:prstGeom>
        </p:spPr>
        <p:txBody>
          <a:bodyPr vert="horz" lIns="198303" tIns="99149" rIns="198303" bIns="99149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2437428" y="16085099"/>
            <a:ext cx="4049395" cy="923969"/>
          </a:xfrm>
          <a:prstGeom prst="rect">
            <a:avLst/>
          </a:prstGeom>
        </p:spPr>
        <p:txBody>
          <a:bodyPr vert="horz" lIns="198303" tIns="99149" rIns="198303" bIns="99149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9632E-4AFA-4841-AF96-C6A40065263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982997" rtl="0" eaLnBrk="1" latinLnBrk="0" hangingPunct="1">
        <a:spcBef>
          <a:spcPct val="0"/>
        </a:spcBef>
        <a:buNone/>
        <a:defRPr sz="9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43624" indent="-743624" algn="l" defTabSz="1982997" rtl="0" eaLnBrk="1" latinLnBrk="0" hangingPunct="1">
        <a:spcBef>
          <a:spcPct val="20000"/>
        </a:spcBef>
        <a:buFont typeface="Arial" pitchFamily="34" charset="0"/>
        <a:buChar char="•"/>
        <a:defRPr sz="6700" kern="1200">
          <a:solidFill>
            <a:schemeClr val="tx1"/>
          </a:solidFill>
          <a:latin typeface="+mn-lt"/>
          <a:ea typeface="+mn-ea"/>
          <a:cs typeface="+mn-cs"/>
        </a:defRPr>
      </a:lvl1pPr>
      <a:lvl2pPr marL="1611188" indent="-619687" algn="l" defTabSz="1982997" rtl="0" eaLnBrk="1" latinLnBrk="0" hangingPunct="1">
        <a:spcBef>
          <a:spcPct val="20000"/>
        </a:spcBef>
        <a:buFont typeface="Arial" pitchFamily="34" charset="0"/>
        <a:buChar char="–"/>
        <a:defRPr sz="5900" kern="1200">
          <a:solidFill>
            <a:schemeClr val="tx1"/>
          </a:solidFill>
          <a:latin typeface="+mn-lt"/>
          <a:ea typeface="+mn-ea"/>
          <a:cs typeface="+mn-cs"/>
        </a:defRPr>
      </a:lvl2pPr>
      <a:lvl3pPr marL="2478748" indent="-495750" algn="l" defTabSz="1982997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3pPr>
      <a:lvl4pPr marL="3470248" indent="-495750" algn="l" defTabSz="1982997" rtl="0" eaLnBrk="1" latinLnBrk="0" hangingPunct="1">
        <a:spcBef>
          <a:spcPct val="20000"/>
        </a:spcBef>
        <a:buFont typeface="Arial" pitchFamily="34" charset="0"/>
        <a:buChar char="–"/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461745" indent="-495750" algn="l" defTabSz="1982997" rtl="0" eaLnBrk="1" latinLnBrk="0" hangingPunct="1">
        <a:spcBef>
          <a:spcPct val="20000"/>
        </a:spcBef>
        <a:buFont typeface="Arial" pitchFamily="34" charset="0"/>
        <a:buChar char="»"/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53246" indent="-495750" algn="l" defTabSz="1982997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444746" indent="-495750" algn="l" defTabSz="1982997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436243" indent="-495750" algn="l" defTabSz="1982997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427744" indent="-495750" algn="l" defTabSz="1982997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1982997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91501" algn="l" defTabSz="1982997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982997" algn="l" defTabSz="1982997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2974498" algn="l" defTabSz="1982997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3965999" algn="l" defTabSz="1982997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4957495" algn="l" defTabSz="1982997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5948996" algn="l" defTabSz="1982997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6940497" algn="l" defTabSz="1982997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7931994" algn="l" defTabSz="1982997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CARATULAS EN IMPRESORA DE CD’S  DE REPROGRAFIA</a:t>
            </a:r>
            <a:endParaRPr lang="es-ES" dirty="0"/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995970" y="12925747"/>
            <a:ext cx="15619096" cy="2892424"/>
          </a:xfrm>
          <a:prstGeom prst="rect">
            <a:avLst/>
          </a:prstGeom>
        </p:spPr>
        <p:txBody>
          <a:bodyPr vert="horz" lIns="198303" tIns="99149" rIns="198303" bIns="99149" rtlCol="0" anchor="ctr">
            <a:normAutofit fontScale="67500" lnSpcReduction="20000"/>
          </a:bodyPr>
          <a:lstStyle/>
          <a:p>
            <a:pPr algn="ctr">
              <a:spcBef>
                <a:spcPct val="0"/>
              </a:spcBef>
              <a:defRPr/>
            </a:pPr>
            <a:r>
              <a:rPr lang="es-ES" sz="9500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Guardar  </a:t>
            </a:r>
            <a:r>
              <a:rPr lang="es-ES" sz="95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en JPG solo  la diapositiva </a:t>
            </a:r>
            <a:r>
              <a:rPr lang="es-ES" sz="9500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seleccionada ya modificada y quitar círculos.</a:t>
            </a:r>
          </a:p>
          <a:p>
            <a:pPr algn="ctr">
              <a:spcBef>
                <a:spcPct val="0"/>
              </a:spcBef>
              <a:defRPr/>
            </a:pPr>
            <a:r>
              <a:rPr lang="es-ES" sz="9500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CD imprimible y caja tienen en Reprografía </a:t>
            </a:r>
            <a:endParaRPr lang="es-ES" sz="9500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MASTERS OFICIALES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67729" y="3420691"/>
            <a:ext cx="15619096" cy="11453203"/>
          </a:xfrm>
        </p:spPr>
        <p:txBody>
          <a:bodyPr>
            <a:normAutofit/>
          </a:bodyPr>
          <a:lstStyle/>
          <a:p>
            <a:r>
              <a:rPr lang="es-ES" sz="5400" b="1" dirty="0"/>
              <a:t>Máster Universitario en Diseño y Fabricación Integrada Asistidos por Computador (</a:t>
            </a:r>
            <a:r>
              <a:rPr lang="es-ES" sz="5400" b="1" dirty="0" err="1"/>
              <a:t>Cad-Cam-Cim</a:t>
            </a:r>
            <a:r>
              <a:rPr lang="es-ES" sz="5400" b="1" dirty="0" smtClean="0"/>
              <a:t>)</a:t>
            </a:r>
          </a:p>
          <a:p>
            <a:r>
              <a:rPr lang="es-ES" sz="5400" b="1" dirty="0" smtClean="0"/>
              <a:t>Máster </a:t>
            </a:r>
            <a:r>
              <a:rPr lang="es-ES" sz="5400" b="1" dirty="0"/>
              <a:t>Universitario en Ingeniería del </a:t>
            </a:r>
            <a:r>
              <a:rPr lang="es-ES" sz="5400" b="1" dirty="0" smtClean="0"/>
              <a:t>Diseño</a:t>
            </a:r>
          </a:p>
          <a:p>
            <a:r>
              <a:rPr lang="es-ES" sz="5400" b="1" dirty="0" smtClean="0"/>
              <a:t>Máster </a:t>
            </a:r>
            <a:r>
              <a:rPr lang="es-ES" sz="5400" b="1" dirty="0"/>
              <a:t>Universitario en Sensores para </a:t>
            </a:r>
            <a:r>
              <a:rPr lang="es-ES" sz="5400" b="1"/>
              <a:t>Aplicaciones </a:t>
            </a:r>
            <a:r>
              <a:rPr lang="es-ES" sz="5400" b="1" smtClean="0"/>
              <a:t>Industriales</a:t>
            </a:r>
            <a:endParaRPr lang="es-ES" sz="5400" b="1" dirty="0" smtClean="0"/>
          </a:p>
          <a:p>
            <a:r>
              <a:rPr lang="es-ES" sz="5400" b="1" dirty="0" smtClean="0"/>
              <a:t>Máster </a:t>
            </a:r>
            <a:r>
              <a:rPr lang="es-ES" sz="5400" b="1" dirty="0"/>
              <a:t>Universitario en Ingeniería Mecatrónica </a:t>
            </a:r>
            <a:endParaRPr lang="es-ES" sz="5400" b="1" dirty="0" smtClean="0"/>
          </a:p>
          <a:p>
            <a:r>
              <a:rPr lang="es-ES" sz="5400" b="1" dirty="0" smtClean="0"/>
              <a:t>Máster </a:t>
            </a:r>
            <a:r>
              <a:rPr lang="es-ES" sz="5400" b="1" dirty="0"/>
              <a:t>Universitario en Ingeniería </a:t>
            </a:r>
            <a:r>
              <a:rPr lang="es-ES" sz="5400" b="1" dirty="0" smtClean="0"/>
              <a:t>Aeronáutica</a:t>
            </a:r>
          </a:p>
          <a:p>
            <a:r>
              <a:rPr lang="es-ES" sz="5400" b="1" dirty="0"/>
              <a:t>Máster Universitario en Ingeniería </a:t>
            </a:r>
            <a:r>
              <a:rPr lang="es-ES" sz="5400" b="1" dirty="0" smtClean="0"/>
              <a:t>del Mantenimiento</a:t>
            </a:r>
            <a:endParaRPr lang="es-ES" sz="5400" dirty="0"/>
          </a:p>
          <a:p>
            <a:endParaRPr lang="es-ES" sz="5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0439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>
            <a:spLocks noChangeAspect="1"/>
          </p:cNvSpPr>
          <p:nvPr/>
        </p:nvSpPr>
        <p:spPr>
          <a:xfrm>
            <a:off x="142491" y="144388"/>
            <a:ext cx="17067667" cy="17067667"/>
          </a:xfrm>
          <a:prstGeom prst="ellipse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7223" tIns="183609" rIns="367223" bIns="183609" rtlCol="0" anchor="ctr"/>
          <a:lstStyle/>
          <a:p>
            <a:pPr algn="ctr"/>
            <a:endParaRPr lang="es-ES" dirty="0"/>
          </a:p>
        </p:txBody>
      </p:sp>
      <p:pic>
        <p:nvPicPr>
          <p:cNvPr id="5" name="4 Imagen" descr="etsid_tr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4245" y="7430923"/>
            <a:ext cx="4693608" cy="1242439"/>
          </a:xfrm>
          <a:prstGeom prst="rect">
            <a:avLst/>
          </a:prstGeom>
        </p:spPr>
      </p:pic>
      <p:sp>
        <p:nvSpPr>
          <p:cNvPr id="12" name="11 Rectángulo"/>
          <p:cNvSpPr/>
          <p:nvPr/>
        </p:nvSpPr>
        <p:spPr>
          <a:xfrm>
            <a:off x="3780730" y="972419"/>
            <a:ext cx="9793089" cy="36724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1261" tIns="180631" rIns="361261" bIns="180631" rtlCol="0" anchor="ctr"/>
          <a:lstStyle/>
          <a:p>
            <a:pPr algn="ctr"/>
            <a:r>
              <a:rPr lang="es-ES" sz="43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MASTER UNIVERSITARIO</a:t>
            </a:r>
            <a:endParaRPr lang="es-ES" sz="43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es-ES" sz="6000" b="1" dirty="0" smtClean="0">
                <a:solidFill>
                  <a:schemeClr val="bg1">
                    <a:lumMod val="50000"/>
                  </a:schemeClr>
                </a:solidFill>
              </a:rPr>
              <a:t>Diseño </a:t>
            </a:r>
            <a:r>
              <a:rPr lang="es-ES" sz="6000" b="1" dirty="0">
                <a:solidFill>
                  <a:schemeClr val="bg1">
                    <a:lumMod val="50000"/>
                  </a:schemeClr>
                </a:solidFill>
              </a:rPr>
              <a:t>y Fabricación Integrada Asistidos por Computador (</a:t>
            </a:r>
            <a:r>
              <a:rPr lang="es-ES" sz="6000" b="1" dirty="0" err="1">
                <a:solidFill>
                  <a:schemeClr val="bg1">
                    <a:lumMod val="50000"/>
                  </a:schemeClr>
                </a:solidFill>
              </a:rPr>
              <a:t>Cad-Cam-Cim</a:t>
            </a:r>
            <a:r>
              <a:rPr lang="es-ES" sz="6000" b="1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r>
              <a:rPr lang="es-ES" sz="5500" dirty="0"/>
              <a:t/>
            </a:r>
            <a:br>
              <a:rPr lang="es-ES" sz="5500" dirty="0"/>
            </a:br>
            <a:endParaRPr lang="es-ES" sz="5500" dirty="0"/>
          </a:p>
        </p:txBody>
      </p:sp>
      <p:sp>
        <p:nvSpPr>
          <p:cNvPr id="13" name="12 CuadroTexto"/>
          <p:cNvSpPr txBox="1"/>
          <p:nvPr/>
        </p:nvSpPr>
        <p:spPr>
          <a:xfrm>
            <a:off x="1849448" y="4432205"/>
            <a:ext cx="13655651" cy="1580774"/>
          </a:xfrm>
          <a:prstGeom prst="rect">
            <a:avLst/>
          </a:prstGeom>
          <a:noFill/>
        </p:spPr>
        <p:txBody>
          <a:bodyPr wrap="square" lIns="361261" tIns="180631" rIns="361261" bIns="180631" rtlCol="0">
            <a:spAutoFit/>
          </a:bodyPr>
          <a:lstStyle/>
          <a:p>
            <a:pPr algn="ctr"/>
            <a:r>
              <a:rPr lang="es-ES" b="1" dirty="0" smtClean="0"/>
              <a:t>Titulo de Proyecto</a:t>
            </a:r>
          </a:p>
          <a:p>
            <a:pPr algn="ctr"/>
            <a:endParaRPr lang="es-ES" dirty="0"/>
          </a:p>
        </p:txBody>
      </p:sp>
      <p:pic>
        <p:nvPicPr>
          <p:cNvPr id="16" name="15 Imagen" descr="marca_UPV_principal_color15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06693" y="7254809"/>
            <a:ext cx="4693608" cy="1657942"/>
          </a:xfrm>
          <a:prstGeom prst="rect">
            <a:avLst/>
          </a:prstGeom>
        </p:spPr>
      </p:pic>
      <p:sp>
        <p:nvSpPr>
          <p:cNvPr id="9" name="8 CuadroTexto"/>
          <p:cNvSpPr txBox="1"/>
          <p:nvPr/>
        </p:nvSpPr>
        <p:spPr>
          <a:xfrm>
            <a:off x="3556404" y="11237707"/>
            <a:ext cx="7965796" cy="3134779"/>
          </a:xfrm>
          <a:prstGeom prst="rect">
            <a:avLst/>
          </a:prstGeom>
          <a:noFill/>
        </p:spPr>
        <p:txBody>
          <a:bodyPr wrap="square" lIns="361261" tIns="180631" rIns="361261" bIns="180631" rtlCol="0">
            <a:spAutoFit/>
          </a:bodyPr>
          <a:lstStyle/>
          <a:p>
            <a:r>
              <a:rPr lang="es-ES" sz="3600" dirty="0"/>
              <a:t>Alumno : </a:t>
            </a:r>
          </a:p>
          <a:p>
            <a:r>
              <a:rPr lang="es-ES" sz="3600" dirty="0" err="1"/>
              <a:t>xxxxxxxxxxx</a:t>
            </a:r>
            <a:endParaRPr lang="es-ES" sz="3600" dirty="0"/>
          </a:p>
          <a:p>
            <a:endParaRPr lang="es-ES" sz="3600" dirty="0"/>
          </a:p>
          <a:p>
            <a:r>
              <a:rPr lang="es-ES" sz="3600" dirty="0"/>
              <a:t>Director :</a:t>
            </a:r>
          </a:p>
          <a:p>
            <a:r>
              <a:rPr lang="es-ES" sz="3600" dirty="0"/>
              <a:t> </a:t>
            </a:r>
            <a:r>
              <a:rPr lang="es-ES" sz="3600" dirty="0" err="1"/>
              <a:t>xxxxxxxxxxxxxxxxxx</a:t>
            </a:r>
            <a:endParaRPr lang="es-ES" sz="36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5832346" y="15791882"/>
            <a:ext cx="5689854" cy="851187"/>
          </a:xfrm>
          <a:prstGeom prst="rect">
            <a:avLst/>
          </a:prstGeom>
          <a:noFill/>
        </p:spPr>
        <p:txBody>
          <a:bodyPr wrap="square" lIns="361261" tIns="180631" rIns="361261" bIns="180631" rtlCol="0">
            <a:spAutoFit/>
          </a:bodyPr>
          <a:lstStyle/>
          <a:p>
            <a:pPr algn="ctr"/>
            <a:r>
              <a:rPr lang="es-ES" sz="3200" dirty="0" smtClean="0"/>
              <a:t>Octubre 2013</a:t>
            </a:r>
            <a:endParaRPr lang="es-ES" sz="3200" dirty="0"/>
          </a:p>
        </p:txBody>
      </p:sp>
      <p:sp>
        <p:nvSpPr>
          <p:cNvPr id="14" name="13 Elipse"/>
          <p:cNvSpPr>
            <a:spLocks/>
          </p:cNvSpPr>
          <p:nvPr/>
        </p:nvSpPr>
        <p:spPr>
          <a:xfrm>
            <a:off x="7539302" y="7539302"/>
            <a:ext cx="2275689" cy="227568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1261" tIns="180631" rIns="361261" bIns="180631" rtlCol="0" anchor="ctr"/>
          <a:lstStyle/>
          <a:p>
            <a:pPr algn="ctr"/>
            <a:endParaRPr lang="es-ES"/>
          </a:p>
        </p:txBody>
      </p:sp>
      <p:sp>
        <p:nvSpPr>
          <p:cNvPr id="15" name="14 CuadroTexto"/>
          <p:cNvSpPr txBox="1"/>
          <p:nvPr/>
        </p:nvSpPr>
        <p:spPr>
          <a:xfrm>
            <a:off x="7539302" y="7823795"/>
            <a:ext cx="2275942" cy="1472786"/>
          </a:xfrm>
          <a:prstGeom prst="rect">
            <a:avLst/>
          </a:prstGeom>
          <a:noFill/>
        </p:spPr>
        <p:txBody>
          <a:bodyPr wrap="square" lIns="361261" tIns="180631" rIns="361261" bIns="180631" rtlCol="0">
            <a:spAutoFit/>
          </a:bodyPr>
          <a:lstStyle/>
          <a:p>
            <a:r>
              <a:rPr lang="es-ES" sz="3600" dirty="0" smtClean="0">
                <a:solidFill>
                  <a:srgbClr val="FF0000"/>
                </a:solidFill>
              </a:rPr>
              <a:t>Borrar círculos</a:t>
            </a:r>
            <a:endParaRPr lang="es-E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1799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>
            <a:spLocks noChangeAspect="1"/>
          </p:cNvSpPr>
          <p:nvPr/>
        </p:nvSpPr>
        <p:spPr>
          <a:xfrm>
            <a:off x="142491" y="144388"/>
            <a:ext cx="17067667" cy="17067667"/>
          </a:xfrm>
          <a:prstGeom prst="ellipse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7223" tIns="183609" rIns="367223" bIns="183609" rtlCol="0" anchor="ctr"/>
          <a:lstStyle/>
          <a:p>
            <a:pPr algn="ctr"/>
            <a:endParaRPr lang="es-ES" dirty="0"/>
          </a:p>
        </p:txBody>
      </p:sp>
      <p:pic>
        <p:nvPicPr>
          <p:cNvPr id="5" name="4 Imagen" descr="etsid_tr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4245" y="7430923"/>
            <a:ext cx="4693608" cy="1242439"/>
          </a:xfrm>
          <a:prstGeom prst="rect">
            <a:avLst/>
          </a:prstGeom>
        </p:spPr>
      </p:pic>
      <p:sp>
        <p:nvSpPr>
          <p:cNvPr id="12" name="11 Rectángulo"/>
          <p:cNvSpPr/>
          <p:nvPr/>
        </p:nvSpPr>
        <p:spPr>
          <a:xfrm>
            <a:off x="3780730" y="684000"/>
            <a:ext cx="9793089" cy="338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1261" tIns="180631" rIns="361261" bIns="180631" rtlCol="0" anchor="ctr"/>
          <a:lstStyle/>
          <a:p>
            <a:pPr algn="ctr"/>
            <a:r>
              <a:rPr lang="es-ES" sz="43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MASTER UNIVERSITARIO</a:t>
            </a:r>
            <a:endParaRPr lang="es-ES" sz="43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es-ES" sz="6000" b="1" dirty="0">
                <a:solidFill>
                  <a:schemeClr val="bg1">
                    <a:lumMod val="50000"/>
                  </a:schemeClr>
                </a:solidFill>
              </a:rPr>
              <a:t>Ingeniería </a:t>
            </a:r>
            <a:r>
              <a:rPr lang="es-ES" sz="6000" b="1" dirty="0" smtClean="0">
                <a:solidFill>
                  <a:schemeClr val="bg1">
                    <a:lumMod val="50000"/>
                  </a:schemeClr>
                </a:solidFill>
              </a:rPr>
              <a:t>Aeronáutica</a:t>
            </a:r>
            <a:endParaRPr lang="es-ES" sz="6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1849448" y="4432205"/>
            <a:ext cx="13655651" cy="1580774"/>
          </a:xfrm>
          <a:prstGeom prst="rect">
            <a:avLst/>
          </a:prstGeom>
          <a:noFill/>
        </p:spPr>
        <p:txBody>
          <a:bodyPr wrap="square" lIns="361261" tIns="180631" rIns="361261" bIns="180631" rtlCol="0">
            <a:spAutoFit/>
          </a:bodyPr>
          <a:lstStyle/>
          <a:p>
            <a:pPr algn="ctr"/>
            <a:r>
              <a:rPr lang="es-ES" b="1" dirty="0" smtClean="0"/>
              <a:t>Titulo de Proyecto</a:t>
            </a:r>
          </a:p>
          <a:p>
            <a:pPr algn="ctr"/>
            <a:endParaRPr lang="es-ES" dirty="0"/>
          </a:p>
        </p:txBody>
      </p:sp>
      <p:pic>
        <p:nvPicPr>
          <p:cNvPr id="16" name="15 Imagen" descr="marca_UPV_principal_color15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06693" y="7254809"/>
            <a:ext cx="4693608" cy="1657942"/>
          </a:xfrm>
          <a:prstGeom prst="rect">
            <a:avLst/>
          </a:prstGeom>
        </p:spPr>
      </p:pic>
      <p:sp>
        <p:nvSpPr>
          <p:cNvPr id="9" name="8 CuadroTexto"/>
          <p:cNvSpPr txBox="1"/>
          <p:nvPr/>
        </p:nvSpPr>
        <p:spPr>
          <a:xfrm>
            <a:off x="3556404" y="11237707"/>
            <a:ext cx="7965796" cy="3134779"/>
          </a:xfrm>
          <a:prstGeom prst="rect">
            <a:avLst/>
          </a:prstGeom>
          <a:noFill/>
        </p:spPr>
        <p:txBody>
          <a:bodyPr wrap="square" lIns="361261" tIns="180631" rIns="361261" bIns="180631" rtlCol="0">
            <a:spAutoFit/>
          </a:bodyPr>
          <a:lstStyle/>
          <a:p>
            <a:r>
              <a:rPr lang="es-ES" sz="3600" dirty="0"/>
              <a:t>Alumno : </a:t>
            </a:r>
          </a:p>
          <a:p>
            <a:r>
              <a:rPr lang="es-ES" sz="3600" dirty="0" err="1"/>
              <a:t>xxxxxxxxxxx</a:t>
            </a:r>
            <a:endParaRPr lang="es-ES" sz="3600" dirty="0"/>
          </a:p>
          <a:p>
            <a:endParaRPr lang="es-ES" sz="3600" dirty="0"/>
          </a:p>
          <a:p>
            <a:r>
              <a:rPr lang="es-ES" sz="3600" dirty="0"/>
              <a:t>Director :</a:t>
            </a:r>
          </a:p>
          <a:p>
            <a:r>
              <a:rPr lang="es-ES" sz="3600" dirty="0"/>
              <a:t> </a:t>
            </a:r>
            <a:r>
              <a:rPr lang="es-ES" sz="3600" dirty="0" err="1"/>
              <a:t>xxxxxxxxxxxxxxxxxx</a:t>
            </a:r>
            <a:endParaRPr lang="es-ES" sz="36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5832346" y="15791882"/>
            <a:ext cx="5689854" cy="851187"/>
          </a:xfrm>
          <a:prstGeom prst="rect">
            <a:avLst/>
          </a:prstGeom>
          <a:noFill/>
        </p:spPr>
        <p:txBody>
          <a:bodyPr wrap="square" lIns="361261" tIns="180631" rIns="361261" bIns="180631" rtlCol="0">
            <a:spAutoFit/>
          </a:bodyPr>
          <a:lstStyle/>
          <a:p>
            <a:pPr algn="ctr"/>
            <a:r>
              <a:rPr lang="es-ES" sz="3200" dirty="0" smtClean="0"/>
              <a:t>Octubre 2013</a:t>
            </a:r>
            <a:endParaRPr lang="es-ES" sz="3200" dirty="0"/>
          </a:p>
        </p:txBody>
      </p:sp>
      <p:sp>
        <p:nvSpPr>
          <p:cNvPr id="14" name="13 Elipse"/>
          <p:cNvSpPr>
            <a:spLocks/>
          </p:cNvSpPr>
          <p:nvPr/>
        </p:nvSpPr>
        <p:spPr>
          <a:xfrm>
            <a:off x="7539302" y="7539302"/>
            <a:ext cx="2275689" cy="227568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1261" tIns="180631" rIns="361261" bIns="180631" rtlCol="0" anchor="ctr"/>
          <a:lstStyle/>
          <a:p>
            <a:pPr algn="ctr"/>
            <a:endParaRPr lang="es-ES"/>
          </a:p>
        </p:txBody>
      </p:sp>
      <p:sp>
        <p:nvSpPr>
          <p:cNvPr id="15" name="14 CuadroTexto"/>
          <p:cNvSpPr txBox="1"/>
          <p:nvPr/>
        </p:nvSpPr>
        <p:spPr>
          <a:xfrm>
            <a:off x="7539302" y="7823795"/>
            <a:ext cx="2275942" cy="1472786"/>
          </a:xfrm>
          <a:prstGeom prst="rect">
            <a:avLst/>
          </a:prstGeom>
          <a:noFill/>
        </p:spPr>
        <p:txBody>
          <a:bodyPr wrap="square" lIns="361261" tIns="180631" rIns="361261" bIns="180631" rtlCol="0">
            <a:spAutoFit/>
          </a:bodyPr>
          <a:lstStyle/>
          <a:p>
            <a:r>
              <a:rPr lang="es-ES" sz="3600" dirty="0" smtClean="0">
                <a:solidFill>
                  <a:srgbClr val="FF0000"/>
                </a:solidFill>
              </a:rPr>
              <a:t>Borrar círculos</a:t>
            </a:r>
            <a:endParaRPr lang="es-E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1720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>
            <a:spLocks noChangeAspect="1"/>
          </p:cNvSpPr>
          <p:nvPr/>
        </p:nvSpPr>
        <p:spPr>
          <a:xfrm>
            <a:off x="142491" y="144388"/>
            <a:ext cx="17067667" cy="17067667"/>
          </a:xfrm>
          <a:prstGeom prst="ellipse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7223" tIns="183609" rIns="367223" bIns="183609" rtlCol="0" anchor="ctr"/>
          <a:lstStyle/>
          <a:p>
            <a:pPr algn="ctr"/>
            <a:endParaRPr lang="es-ES" dirty="0"/>
          </a:p>
        </p:txBody>
      </p:sp>
      <p:pic>
        <p:nvPicPr>
          <p:cNvPr id="5" name="4 Imagen" descr="etsid_tr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4245" y="7430923"/>
            <a:ext cx="4693608" cy="1242439"/>
          </a:xfrm>
          <a:prstGeom prst="rect">
            <a:avLst/>
          </a:prstGeom>
        </p:spPr>
      </p:pic>
      <p:sp>
        <p:nvSpPr>
          <p:cNvPr id="12" name="11 Rectángulo"/>
          <p:cNvSpPr/>
          <p:nvPr/>
        </p:nvSpPr>
        <p:spPr>
          <a:xfrm>
            <a:off x="3780730" y="324347"/>
            <a:ext cx="9793089" cy="36724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1261" tIns="180631" rIns="361261" bIns="180631" rtlCol="0" anchor="ctr"/>
          <a:lstStyle/>
          <a:p>
            <a:pPr algn="ctr"/>
            <a:r>
              <a:rPr lang="es-ES" sz="43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MASTER UNIVERSITARIO</a:t>
            </a:r>
            <a:endParaRPr lang="es-ES" sz="43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es-ES" sz="6000" b="1" dirty="0">
                <a:solidFill>
                  <a:schemeClr val="bg1">
                    <a:lumMod val="50000"/>
                  </a:schemeClr>
                </a:solidFill>
              </a:rPr>
              <a:t>Ingeniería del Diseño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1849448" y="4432205"/>
            <a:ext cx="13655651" cy="1580774"/>
          </a:xfrm>
          <a:prstGeom prst="rect">
            <a:avLst/>
          </a:prstGeom>
          <a:noFill/>
        </p:spPr>
        <p:txBody>
          <a:bodyPr wrap="square" lIns="361261" tIns="180631" rIns="361261" bIns="180631" rtlCol="0">
            <a:spAutoFit/>
          </a:bodyPr>
          <a:lstStyle/>
          <a:p>
            <a:pPr algn="ctr"/>
            <a:r>
              <a:rPr lang="es-ES" b="1" dirty="0" smtClean="0"/>
              <a:t>Titulo de Proyecto</a:t>
            </a:r>
          </a:p>
          <a:p>
            <a:pPr algn="ctr"/>
            <a:endParaRPr lang="es-ES" dirty="0"/>
          </a:p>
        </p:txBody>
      </p:sp>
      <p:pic>
        <p:nvPicPr>
          <p:cNvPr id="16" name="15 Imagen" descr="marca_UPV_principal_color15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06693" y="7254809"/>
            <a:ext cx="4693608" cy="1657942"/>
          </a:xfrm>
          <a:prstGeom prst="rect">
            <a:avLst/>
          </a:prstGeom>
        </p:spPr>
      </p:pic>
      <p:sp>
        <p:nvSpPr>
          <p:cNvPr id="9" name="8 CuadroTexto"/>
          <p:cNvSpPr txBox="1"/>
          <p:nvPr/>
        </p:nvSpPr>
        <p:spPr>
          <a:xfrm>
            <a:off x="3556404" y="11237707"/>
            <a:ext cx="7965796" cy="3134779"/>
          </a:xfrm>
          <a:prstGeom prst="rect">
            <a:avLst/>
          </a:prstGeom>
          <a:noFill/>
        </p:spPr>
        <p:txBody>
          <a:bodyPr wrap="square" lIns="361261" tIns="180631" rIns="361261" bIns="180631" rtlCol="0">
            <a:spAutoFit/>
          </a:bodyPr>
          <a:lstStyle/>
          <a:p>
            <a:r>
              <a:rPr lang="es-ES" sz="3600" dirty="0"/>
              <a:t>Alumno : </a:t>
            </a:r>
          </a:p>
          <a:p>
            <a:r>
              <a:rPr lang="es-ES" sz="3600" dirty="0" err="1"/>
              <a:t>xxxxxxxxxxx</a:t>
            </a:r>
            <a:endParaRPr lang="es-ES" sz="3600" dirty="0"/>
          </a:p>
          <a:p>
            <a:endParaRPr lang="es-ES" sz="3600" dirty="0"/>
          </a:p>
          <a:p>
            <a:r>
              <a:rPr lang="es-ES" sz="3600" dirty="0"/>
              <a:t>Director :</a:t>
            </a:r>
          </a:p>
          <a:p>
            <a:r>
              <a:rPr lang="es-ES" sz="3600" dirty="0"/>
              <a:t> </a:t>
            </a:r>
            <a:r>
              <a:rPr lang="es-ES" sz="3600" dirty="0" err="1"/>
              <a:t>xxxxxxxxxxxxxxxxxx</a:t>
            </a:r>
            <a:endParaRPr lang="es-ES" sz="36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5832346" y="15791882"/>
            <a:ext cx="5689854" cy="851187"/>
          </a:xfrm>
          <a:prstGeom prst="rect">
            <a:avLst/>
          </a:prstGeom>
          <a:noFill/>
        </p:spPr>
        <p:txBody>
          <a:bodyPr wrap="square" lIns="361261" tIns="180631" rIns="361261" bIns="180631" rtlCol="0">
            <a:spAutoFit/>
          </a:bodyPr>
          <a:lstStyle/>
          <a:p>
            <a:pPr algn="ctr"/>
            <a:r>
              <a:rPr lang="es-ES" sz="3200" dirty="0" smtClean="0"/>
              <a:t>Octubre 2013</a:t>
            </a:r>
            <a:endParaRPr lang="es-ES" sz="3200" dirty="0"/>
          </a:p>
        </p:txBody>
      </p:sp>
      <p:sp>
        <p:nvSpPr>
          <p:cNvPr id="14" name="13 Elipse"/>
          <p:cNvSpPr>
            <a:spLocks/>
          </p:cNvSpPr>
          <p:nvPr/>
        </p:nvSpPr>
        <p:spPr>
          <a:xfrm>
            <a:off x="7539302" y="7539302"/>
            <a:ext cx="2275689" cy="227568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1261" tIns="180631" rIns="361261" bIns="180631" rtlCol="0" anchor="ctr"/>
          <a:lstStyle/>
          <a:p>
            <a:pPr algn="ctr"/>
            <a:endParaRPr lang="es-ES"/>
          </a:p>
        </p:txBody>
      </p:sp>
      <p:sp>
        <p:nvSpPr>
          <p:cNvPr id="15" name="14 CuadroTexto"/>
          <p:cNvSpPr txBox="1"/>
          <p:nvPr/>
        </p:nvSpPr>
        <p:spPr>
          <a:xfrm>
            <a:off x="7539302" y="7823795"/>
            <a:ext cx="2275942" cy="1472786"/>
          </a:xfrm>
          <a:prstGeom prst="rect">
            <a:avLst/>
          </a:prstGeom>
          <a:noFill/>
        </p:spPr>
        <p:txBody>
          <a:bodyPr wrap="square" lIns="361261" tIns="180631" rIns="361261" bIns="180631" rtlCol="0">
            <a:spAutoFit/>
          </a:bodyPr>
          <a:lstStyle/>
          <a:p>
            <a:r>
              <a:rPr lang="es-ES" sz="3600" dirty="0" smtClean="0">
                <a:solidFill>
                  <a:srgbClr val="FF0000"/>
                </a:solidFill>
              </a:rPr>
              <a:t>Borrar círculos</a:t>
            </a:r>
            <a:endParaRPr lang="es-E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6722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>
            <a:spLocks noChangeAspect="1"/>
          </p:cNvSpPr>
          <p:nvPr/>
        </p:nvSpPr>
        <p:spPr>
          <a:xfrm>
            <a:off x="142491" y="144388"/>
            <a:ext cx="17067667" cy="17067667"/>
          </a:xfrm>
          <a:prstGeom prst="ellipse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7223" tIns="183609" rIns="367223" bIns="183609" rtlCol="0" anchor="ctr"/>
          <a:lstStyle/>
          <a:p>
            <a:pPr algn="ctr"/>
            <a:endParaRPr lang="es-ES" dirty="0"/>
          </a:p>
        </p:txBody>
      </p:sp>
      <p:pic>
        <p:nvPicPr>
          <p:cNvPr id="5" name="4 Imagen" descr="etsid_tr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4245" y="7430923"/>
            <a:ext cx="4693608" cy="1242439"/>
          </a:xfrm>
          <a:prstGeom prst="rect">
            <a:avLst/>
          </a:prstGeom>
        </p:spPr>
      </p:pic>
      <p:sp>
        <p:nvSpPr>
          <p:cNvPr id="12" name="11 Rectángulo"/>
          <p:cNvSpPr/>
          <p:nvPr/>
        </p:nvSpPr>
        <p:spPr>
          <a:xfrm>
            <a:off x="3780730" y="684387"/>
            <a:ext cx="9793089" cy="36724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1261" tIns="180631" rIns="361261" bIns="180631" rtlCol="0" anchor="ctr"/>
          <a:lstStyle/>
          <a:p>
            <a:pPr algn="ctr"/>
            <a:r>
              <a:rPr lang="es-ES" sz="43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MASTER UNIVERSITARIO</a:t>
            </a:r>
            <a:endParaRPr lang="es-ES" sz="43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es-ES" sz="6000" b="1" dirty="0" smtClean="0">
                <a:solidFill>
                  <a:schemeClr val="bg1">
                    <a:lumMod val="50000"/>
                  </a:schemeClr>
                </a:solidFill>
              </a:rPr>
              <a:t>Sensores </a:t>
            </a:r>
            <a:r>
              <a:rPr lang="es-ES" sz="6000" b="1" dirty="0">
                <a:solidFill>
                  <a:schemeClr val="bg1">
                    <a:lumMod val="50000"/>
                  </a:schemeClr>
                </a:solidFill>
              </a:rPr>
              <a:t>para Aplicaciones Industriales.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1849448" y="4432205"/>
            <a:ext cx="13655651" cy="1580774"/>
          </a:xfrm>
          <a:prstGeom prst="rect">
            <a:avLst/>
          </a:prstGeom>
          <a:noFill/>
        </p:spPr>
        <p:txBody>
          <a:bodyPr wrap="square" lIns="361261" tIns="180631" rIns="361261" bIns="180631" rtlCol="0">
            <a:spAutoFit/>
          </a:bodyPr>
          <a:lstStyle/>
          <a:p>
            <a:pPr algn="ctr"/>
            <a:r>
              <a:rPr lang="es-ES" b="1" dirty="0" smtClean="0"/>
              <a:t>Titulo de Proyecto</a:t>
            </a:r>
          </a:p>
          <a:p>
            <a:pPr algn="ctr"/>
            <a:endParaRPr lang="es-ES" dirty="0"/>
          </a:p>
        </p:txBody>
      </p:sp>
      <p:pic>
        <p:nvPicPr>
          <p:cNvPr id="16" name="15 Imagen" descr="marca_UPV_principal_color15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06693" y="7254809"/>
            <a:ext cx="4693608" cy="1657942"/>
          </a:xfrm>
          <a:prstGeom prst="rect">
            <a:avLst/>
          </a:prstGeom>
        </p:spPr>
      </p:pic>
      <p:sp>
        <p:nvSpPr>
          <p:cNvPr id="9" name="8 CuadroTexto"/>
          <p:cNvSpPr txBox="1"/>
          <p:nvPr/>
        </p:nvSpPr>
        <p:spPr>
          <a:xfrm>
            <a:off x="3556404" y="11237707"/>
            <a:ext cx="7965796" cy="3134779"/>
          </a:xfrm>
          <a:prstGeom prst="rect">
            <a:avLst/>
          </a:prstGeom>
          <a:noFill/>
        </p:spPr>
        <p:txBody>
          <a:bodyPr wrap="square" lIns="361261" tIns="180631" rIns="361261" bIns="180631" rtlCol="0">
            <a:spAutoFit/>
          </a:bodyPr>
          <a:lstStyle/>
          <a:p>
            <a:r>
              <a:rPr lang="es-ES" sz="3600" dirty="0"/>
              <a:t>Alumno : </a:t>
            </a:r>
          </a:p>
          <a:p>
            <a:r>
              <a:rPr lang="es-ES" sz="3600" dirty="0" err="1"/>
              <a:t>xxxxxxxxxxx</a:t>
            </a:r>
            <a:endParaRPr lang="es-ES" sz="3600" dirty="0"/>
          </a:p>
          <a:p>
            <a:endParaRPr lang="es-ES" sz="3600" dirty="0"/>
          </a:p>
          <a:p>
            <a:r>
              <a:rPr lang="es-ES" sz="3600" dirty="0"/>
              <a:t>Director :</a:t>
            </a:r>
          </a:p>
          <a:p>
            <a:r>
              <a:rPr lang="es-ES" sz="3600" dirty="0"/>
              <a:t> </a:t>
            </a:r>
            <a:r>
              <a:rPr lang="es-ES" sz="3600" dirty="0" err="1"/>
              <a:t>xxxxxxxxxxxxxxxxxx</a:t>
            </a:r>
            <a:endParaRPr lang="es-ES" sz="36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5832346" y="15791882"/>
            <a:ext cx="5689854" cy="851187"/>
          </a:xfrm>
          <a:prstGeom prst="rect">
            <a:avLst/>
          </a:prstGeom>
          <a:noFill/>
        </p:spPr>
        <p:txBody>
          <a:bodyPr wrap="square" lIns="361261" tIns="180631" rIns="361261" bIns="180631" rtlCol="0">
            <a:spAutoFit/>
          </a:bodyPr>
          <a:lstStyle/>
          <a:p>
            <a:pPr algn="ctr"/>
            <a:r>
              <a:rPr lang="es-ES" sz="3200" dirty="0" smtClean="0"/>
              <a:t>Octubre 2013</a:t>
            </a:r>
            <a:endParaRPr lang="es-ES" sz="3200" dirty="0"/>
          </a:p>
        </p:txBody>
      </p:sp>
      <p:sp>
        <p:nvSpPr>
          <p:cNvPr id="14" name="13 Elipse"/>
          <p:cNvSpPr>
            <a:spLocks/>
          </p:cNvSpPr>
          <p:nvPr/>
        </p:nvSpPr>
        <p:spPr>
          <a:xfrm>
            <a:off x="7539302" y="7539302"/>
            <a:ext cx="2275689" cy="227568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1261" tIns="180631" rIns="361261" bIns="180631" rtlCol="0" anchor="ctr"/>
          <a:lstStyle/>
          <a:p>
            <a:pPr algn="ctr"/>
            <a:endParaRPr lang="es-ES"/>
          </a:p>
        </p:txBody>
      </p:sp>
      <p:sp>
        <p:nvSpPr>
          <p:cNvPr id="15" name="14 CuadroTexto"/>
          <p:cNvSpPr txBox="1"/>
          <p:nvPr/>
        </p:nvSpPr>
        <p:spPr>
          <a:xfrm>
            <a:off x="7539302" y="7823795"/>
            <a:ext cx="2275942" cy="1472786"/>
          </a:xfrm>
          <a:prstGeom prst="rect">
            <a:avLst/>
          </a:prstGeom>
          <a:noFill/>
        </p:spPr>
        <p:txBody>
          <a:bodyPr wrap="square" lIns="361261" tIns="180631" rIns="361261" bIns="180631" rtlCol="0">
            <a:spAutoFit/>
          </a:bodyPr>
          <a:lstStyle/>
          <a:p>
            <a:r>
              <a:rPr lang="es-ES" sz="3600" dirty="0" smtClean="0">
                <a:solidFill>
                  <a:srgbClr val="FF0000"/>
                </a:solidFill>
              </a:rPr>
              <a:t>Borrar círculos</a:t>
            </a:r>
            <a:endParaRPr lang="es-E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8848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>
            <a:spLocks noChangeAspect="1"/>
          </p:cNvSpPr>
          <p:nvPr/>
        </p:nvSpPr>
        <p:spPr>
          <a:xfrm>
            <a:off x="142491" y="144388"/>
            <a:ext cx="17067667" cy="17067667"/>
          </a:xfrm>
          <a:prstGeom prst="ellipse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7223" tIns="183609" rIns="367223" bIns="183609" rtlCol="0" anchor="ctr"/>
          <a:lstStyle/>
          <a:p>
            <a:pPr algn="ctr"/>
            <a:endParaRPr lang="es-ES" dirty="0"/>
          </a:p>
        </p:txBody>
      </p:sp>
      <p:pic>
        <p:nvPicPr>
          <p:cNvPr id="5" name="4 Imagen" descr="etsid_tr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4245" y="7430923"/>
            <a:ext cx="4693608" cy="1242439"/>
          </a:xfrm>
          <a:prstGeom prst="rect">
            <a:avLst/>
          </a:prstGeom>
        </p:spPr>
      </p:pic>
      <p:sp>
        <p:nvSpPr>
          <p:cNvPr id="12" name="11 Rectángulo"/>
          <p:cNvSpPr/>
          <p:nvPr/>
        </p:nvSpPr>
        <p:spPr>
          <a:xfrm>
            <a:off x="3780730" y="684387"/>
            <a:ext cx="9793089" cy="33843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1261" tIns="180631" rIns="361261" bIns="180631" rtlCol="0" anchor="ctr"/>
          <a:lstStyle/>
          <a:p>
            <a:pPr algn="ctr"/>
            <a:r>
              <a:rPr lang="es-ES" sz="43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MASTER UNIVERSITARIO</a:t>
            </a:r>
            <a:endParaRPr lang="es-ES" sz="43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es-ES" sz="6000" b="1" dirty="0">
                <a:solidFill>
                  <a:schemeClr val="bg1">
                    <a:lumMod val="50000"/>
                  </a:schemeClr>
                </a:solidFill>
              </a:rPr>
              <a:t>Ingeniería Mecatrónica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1849448" y="4432205"/>
            <a:ext cx="13655651" cy="1580774"/>
          </a:xfrm>
          <a:prstGeom prst="rect">
            <a:avLst/>
          </a:prstGeom>
          <a:noFill/>
        </p:spPr>
        <p:txBody>
          <a:bodyPr wrap="square" lIns="361261" tIns="180631" rIns="361261" bIns="180631" rtlCol="0">
            <a:spAutoFit/>
          </a:bodyPr>
          <a:lstStyle/>
          <a:p>
            <a:pPr algn="ctr"/>
            <a:r>
              <a:rPr lang="es-ES" b="1" dirty="0" smtClean="0"/>
              <a:t>Titulo de Proyecto</a:t>
            </a:r>
          </a:p>
          <a:p>
            <a:pPr algn="ctr"/>
            <a:endParaRPr lang="es-ES" dirty="0"/>
          </a:p>
        </p:txBody>
      </p:sp>
      <p:pic>
        <p:nvPicPr>
          <p:cNvPr id="16" name="15 Imagen" descr="marca_UPV_principal_color15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06693" y="7254809"/>
            <a:ext cx="4693608" cy="1657942"/>
          </a:xfrm>
          <a:prstGeom prst="rect">
            <a:avLst/>
          </a:prstGeom>
        </p:spPr>
      </p:pic>
      <p:sp>
        <p:nvSpPr>
          <p:cNvPr id="9" name="8 CuadroTexto"/>
          <p:cNvSpPr txBox="1"/>
          <p:nvPr/>
        </p:nvSpPr>
        <p:spPr>
          <a:xfrm>
            <a:off x="3556404" y="11237707"/>
            <a:ext cx="7965796" cy="3134779"/>
          </a:xfrm>
          <a:prstGeom prst="rect">
            <a:avLst/>
          </a:prstGeom>
          <a:noFill/>
        </p:spPr>
        <p:txBody>
          <a:bodyPr wrap="square" lIns="361261" tIns="180631" rIns="361261" bIns="180631" rtlCol="0">
            <a:spAutoFit/>
          </a:bodyPr>
          <a:lstStyle/>
          <a:p>
            <a:r>
              <a:rPr lang="es-ES" sz="3600" dirty="0"/>
              <a:t>Alumno : </a:t>
            </a:r>
          </a:p>
          <a:p>
            <a:r>
              <a:rPr lang="es-ES" sz="3600" dirty="0" err="1"/>
              <a:t>xxxxxxxxxxx</a:t>
            </a:r>
            <a:endParaRPr lang="es-ES" sz="3600" dirty="0"/>
          </a:p>
          <a:p>
            <a:endParaRPr lang="es-ES" sz="3600" dirty="0"/>
          </a:p>
          <a:p>
            <a:r>
              <a:rPr lang="es-ES" sz="3600" dirty="0"/>
              <a:t>Director :</a:t>
            </a:r>
          </a:p>
          <a:p>
            <a:r>
              <a:rPr lang="es-ES" sz="3600" dirty="0"/>
              <a:t> </a:t>
            </a:r>
            <a:r>
              <a:rPr lang="es-ES" sz="3600" dirty="0" err="1"/>
              <a:t>xxxxxxxxxxxxxxxxxx</a:t>
            </a:r>
            <a:endParaRPr lang="es-ES" sz="36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5832346" y="15791882"/>
            <a:ext cx="5689854" cy="851187"/>
          </a:xfrm>
          <a:prstGeom prst="rect">
            <a:avLst/>
          </a:prstGeom>
          <a:noFill/>
        </p:spPr>
        <p:txBody>
          <a:bodyPr wrap="square" lIns="361261" tIns="180631" rIns="361261" bIns="180631" rtlCol="0">
            <a:spAutoFit/>
          </a:bodyPr>
          <a:lstStyle/>
          <a:p>
            <a:pPr algn="ctr"/>
            <a:r>
              <a:rPr lang="es-ES" sz="3200" dirty="0" smtClean="0"/>
              <a:t>Octubre 2013</a:t>
            </a:r>
            <a:endParaRPr lang="es-ES" sz="3200" dirty="0"/>
          </a:p>
        </p:txBody>
      </p:sp>
      <p:sp>
        <p:nvSpPr>
          <p:cNvPr id="14" name="13 Elipse"/>
          <p:cNvSpPr>
            <a:spLocks/>
          </p:cNvSpPr>
          <p:nvPr/>
        </p:nvSpPr>
        <p:spPr>
          <a:xfrm>
            <a:off x="7539302" y="7539302"/>
            <a:ext cx="2275689" cy="227568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1261" tIns="180631" rIns="361261" bIns="180631" rtlCol="0" anchor="ctr"/>
          <a:lstStyle/>
          <a:p>
            <a:pPr algn="ctr"/>
            <a:endParaRPr lang="es-ES"/>
          </a:p>
        </p:txBody>
      </p:sp>
      <p:sp>
        <p:nvSpPr>
          <p:cNvPr id="15" name="14 CuadroTexto"/>
          <p:cNvSpPr txBox="1"/>
          <p:nvPr/>
        </p:nvSpPr>
        <p:spPr>
          <a:xfrm>
            <a:off x="7539302" y="7823795"/>
            <a:ext cx="2275942" cy="1472786"/>
          </a:xfrm>
          <a:prstGeom prst="rect">
            <a:avLst/>
          </a:prstGeom>
          <a:noFill/>
        </p:spPr>
        <p:txBody>
          <a:bodyPr wrap="square" lIns="361261" tIns="180631" rIns="361261" bIns="180631" rtlCol="0">
            <a:spAutoFit/>
          </a:bodyPr>
          <a:lstStyle/>
          <a:p>
            <a:r>
              <a:rPr lang="es-ES" sz="3600" dirty="0" smtClean="0">
                <a:solidFill>
                  <a:srgbClr val="FF0000"/>
                </a:solidFill>
              </a:rPr>
              <a:t>Borrar círculos</a:t>
            </a:r>
            <a:endParaRPr lang="es-E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1616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>
            <a:spLocks noChangeAspect="1"/>
          </p:cNvSpPr>
          <p:nvPr/>
        </p:nvSpPr>
        <p:spPr>
          <a:xfrm>
            <a:off x="142491" y="144388"/>
            <a:ext cx="17067667" cy="17067667"/>
          </a:xfrm>
          <a:prstGeom prst="ellipse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7223" tIns="183609" rIns="367223" bIns="183609" rtlCol="0" anchor="ctr"/>
          <a:lstStyle/>
          <a:p>
            <a:pPr algn="ctr"/>
            <a:endParaRPr lang="es-ES" dirty="0"/>
          </a:p>
        </p:txBody>
      </p:sp>
      <p:pic>
        <p:nvPicPr>
          <p:cNvPr id="5" name="4 Imagen" descr="etsid_tr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4245" y="7430923"/>
            <a:ext cx="4693608" cy="1242439"/>
          </a:xfrm>
          <a:prstGeom prst="rect">
            <a:avLst/>
          </a:prstGeom>
        </p:spPr>
      </p:pic>
      <p:sp>
        <p:nvSpPr>
          <p:cNvPr id="12" name="11 Rectángulo"/>
          <p:cNvSpPr/>
          <p:nvPr/>
        </p:nvSpPr>
        <p:spPr>
          <a:xfrm>
            <a:off x="3556404" y="684387"/>
            <a:ext cx="10233439" cy="33843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1261" tIns="180631" rIns="361261" bIns="180631" rtlCol="0" anchor="ctr"/>
          <a:lstStyle/>
          <a:p>
            <a:pPr algn="ctr"/>
            <a:r>
              <a:rPr lang="es-ES" sz="43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MASTER UNIVERSITARIO</a:t>
            </a:r>
            <a:endParaRPr lang="es-ES" sz="43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es-ES" sz="6000" b="1" dirty="0">
                <a:solidFill>
                  <a:schemeClr val="bg1">
                    <a:lumMod val="50000"/>
                  </a:schemeClr>
                </a:solidFill>
              </a:rPr>
              <a:t>Ingeniería </a:t>
            </a:r>
            <a:r>
              <a:rPr lang="es-ES" sz="6000" b="1" dirty="0" smtClean="0">
                <a:solidFill>
                  <a:schemeClr val="bg1">
                    <a:lumMod val="50000"/>
                  </a:schemeClr>
                </a:solidFill>
              </a:rPr>
              <a:t>del Mantenimiento</a:t>
            </a:r>
            <a:endParaRPr lang="es-ES" sz="6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1849448" y="4432205"/>
            <a:ext cx="13655651" cy="1580774"/>
          </a:xfrm>
          <a:prstGeom prst="rect">
            <a:avLst/>
          </a:prstGeom>
          <a:noFill/>
        </p:spPr>
        <p:txBody>
          <a:bodyPr wrap="square" lIns="361261" tIns="180631" rIns="361261" bIns="180631" rtlCol="0">
            <a:spAutoFit/>
          </a:bodyPr>
          <a:lstStyle/>
          <a:p>
            <a:pPr algn="ctr"/>
            <a:r>
              <a:rPr lang="es-ES" b="1" dirty="0" smtClean="0"/>
              <a:t>Titulo de Proyecto</a:t>
            </a:r>
          </a:p>
          <a:p>
            <a:pPr algn="ctr"/>
            <a:endParaRPr lang="es-ES" dirty="0"/>
          </a:p>
        </p:txBody>
      </p:sp>
      <p:pic>
        <p:nvPicPr>
          <p:cNvPr id="16" name="15 Imagen" descr="marca_UPV_principal_color15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06693" y="7254809"/>
            <a:ext cx="4693608" cy="1657942"/>
          </a:xfrm>
          <a:prstGeom prst="rect">
            <a:avLst/>
          </a:prstGeom>
        </p:spPr>
      </p:pic>
      <p:sp>
        <p:nvSpPr>
          <p:cNvPr id="9" name="8 CuadroTexto"/>
          <p:cNvSpPr txBox="1"/>
          <p:nvPr/>
        </p:nvSpPr>
        <p:spPr>
          <a:xfrm>
            <a:off x="3556404" y="11237707"/>
            <a:ext cx="7965796" cy="3134779"/>
          </a:xfrm>
          <a:prstGeom prst="rect">
            <a:avLst/>
          </a:prstGeom>
          <a:noFill/>
        </p:spPr>
        <p:txBody>
          <a:bodyPr wrap="square" lIns="361261" tIns="180631" rIns="361261" bIns="180631" rtlCol="0">
            <a:spAutoFit/>
          </a:bodyPr>
          <a:lstStyle/>
          <a:p>
            <a:r>
              <a:rPr lang="es-ES" sz="3600" dirty="0"/>
              <a:t>Alumno : </a:t>
            </a:r>
          </a:p>
          <a:p>
            <a:r>
              <a:rPr lang="es-ES" sz="3600" dirty="0" err="1"/>
              <a:t>xxxxxxxxxxx</a:t>
            </a:r>
            <a:endParaRPr lang="es-ES" sz="3600" dirty="0"/>
          </a:p>
          <a:p>
            <a:endParaRPr lang="es-ES" sz="3600" dirty="0"/>
          </a:p>
          <a:p>
            <a:r>
              <a:rPr lang="es-ES" sz="3600" dirty="0"/>
              <a:t>Director :</a:t>
            </a:r>
          </a:p>
          <a:p>
            <a:r>
              <a:rPr lang="es-ES" sz="3600" dirty="0"/>
              <a:t> </a:t>
            </a:r>
            <a:r>
              <a:rPr lang="es-ES" sz="3600" dirty="0" err="1"/>
              <a:t>xxxxxxxxxxxxxxxxxx</a:t>
            </a:r>
            <a:endParaRPr lang="es-ES" sz="36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5832346" y="15791882"/>
            <a:ext cx="5689854" cy="851187"/>
          </a:xfrm>
          <a:prstGeom prst="rect">
            <a:avLst/>
          </a:prstGeom>
          <a:noFill/>
        </p:spPr>
        <p:txBody>
          <a:bodyPr wrap="square" lIns="361261" tIns="180631" rIns="361261" bIns="180631" rtlCol="0">
            <a:spAutoFit/>
          </a:bodyPr>
          <a:lstStyle/>
          <a:p>
            <a:pPr algn="ctr"/>
            <a:r>
              <a:rPr lang="es-ES" sz="3200" dirty="0" smtClean="0"/>
              <a:t>Octubre 2013</a:t>
            </a:r>
            <a:endParaRPr lang="es-ES" sz="3200" dirty="0"/>
          </a:p>
        </p:txBody>
      </p:sp>
      <p:sp>
        <p:nvSpPr>
          <p:cNvPr id="14" name="13 Elipse"/>
          <p:cNvSpPr>
            <a:spLocks/>
          </p:cNvSpPr>
          <p:nvPr/>
        </p:nvSpPr>
        <p:spPr>
          <a:xfrm>
            <a:off x="7539302" y="7539302"/>
            <a:ext cx="2275689" cy="227568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1261" tIns="180631" rIns="361261" bIns="180631" rtlCol="0" anchor="ctr"/>
          <a:lstStyle/>
          <a:p>
            <a:pPr algn="ctr"/>
            <a:endParaRPr lang="es-ES"/>
          </a:p>
        </p:txBody>
      </p:sp>
      <p:sp>
        <p:nvSpPr>
          <p:cNvPr id="15" name="14 CuadroTexto"/>
          <p:cNvSpPr txBox="1"/>
          <p:nvPr/>
        </p:nvSpPr>
        <p:spPr>
          <a:xfrm>
            <a:off x="7539302" y="7823795"/>
            <a:ext cx="2275942" cy="1472786"/>
          </a:xfrm>
          <a:prstGeom prst="rect">
            <a:avLst/>
          </a:prstGeom>
          <a:noFill/>
        </p:spPr>
        <p:txBody>
          <a:bodyPr wrap="square" lIns="361261" tIns="180631" rIns="361261" bIns="180631" rtlCol="0">
            <a:spAutoFit/>
          </a:bodyPr>
          <a:lstStyle/>
          <a:p>
            <a:r>
              <a:rPr lang="es-ES" sz="3600" dirty="0" smtClean="0">
                <a:solidFill>
                  <a:srgbClr val="FF0000"/>
                </a:solidFill>
              </a:rPr>
              <a:t>Borrar círculos</a:t>
            </a:r>
            <a:endParaRPr lang="es-E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045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 smtClean="0"/>
              <a:t>Seleccionar Titulo: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67729" y="4049397"/>
            <a:ext cx="15619096" cy="9179762"/>
          </a:xfrm>
        </p:spPr>
        <p:txBody>
          <a:bodyPr/>
          <a:lstStyle/>
          <a:p>
            <a:r>
              <a:rPr lang="es-ES" u="sng" dirty="0" smtClean="0">
                <a:hlinkClick r:id="rId2" action="ppaction://hlinksldjump"/>
              </a:rPr>
              <a:t>Grado en Ingeniería Aeroespacial</a:t>
            </a:r>
            <a:endParaRPr lang="es-ES" dirty="0" smtClean="0"/>
          </a:p>
          <a:p>
            <a:r>
              <a:rPr lang="es-ES" u="sng" dirty="0" smtClean="0">
                <a:hlinkClick r:id="rId3" action="ppaction://hlinksldjump"/>
              </a:rPr>
              <a:t>Grado en Ingeniería en Diseño Industrial y Desarrollo de Productos</a:t>
            </a:r>
            <a:endParaRPr lang="es-ES" dirty="0" smtClean="0"/>
          </a:p>
          <a:p>
            <a:r>
              <a:rPr lang="es-ES" u="sng" dirty="0" smtClean="0">
                <a:hlinkClick r:id="rId4" action="ppaction://hlinksldjump"/>
              </a:rPr>
              <a:t>Grado en Ingeniería Eléctrica</a:t>
            </a:r>
            <a:endParaRPr lang="es-ES" dirty="0" smtClean="0"/>
          </a:p>
          <a:p>
            <a:r>
              <a:rPr lang="es-ES" u="sng" dirty="0" smtClean="0">
                <a:hlinkClick r:id="rId5" action="ppaction://hlinksldjump"/>
              </a:rPr>
              <a:t>Grado en Ingeniería Electrónica Industrial y Automática</a:t>
            </a:r>
            <a:endParaRPr lang="es-ES" dirty="0" smtClean="0"/>
          </a:p>
          <a:p>
            <a:r>
              <a:rPr lang="es-ES" u="sng" dirty="0" smtClean="0">
                <a:hlinkClick r:id="rId6" action="ppaction://hlinksldjump"/>
              </a:rPr>
              <a:t>Grado en Ingeniería Mecánica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995970" y="13181660"/>
            <a:ext cx="15619096" cy="2892424"/>
          </a:xfrm>
          <a:prstGeom prst="rect">
            <a:avLst/>
          </a:prstGeom>
        </p:spPr>
        <p:txBody>
          <a:bodyPr vert="horz" lIns="198303" tIns="99149" rIns="198303" bIns="99149" rtlCol="0" anchor="ctr">
            <a:normAutofit fontScale="90000"/>
          </a:bodyPr>
          <a:lstStyle/>
          <a:p>
            <a:pPr algn="ctr">
              <a:spcBef>
                <a:spcPct val="0"/>
              </a:spcBef>
              <a:defRPr/>
            </a:pPr>
            <a:r>
              <a:rPr lang="es-ES" sz="95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Para reprografía guardar  en JPG solo  la diapositiva seleccionada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>
            <a:spLocks noChangeAspect="1"/>
          </p:cNvSpPr>
          <p:nvPr/>
        </p:nvSpPr>
        <p:spPr>
          <a:xfrm>
            <a:off x="142491" y="144388"/>
            <a:ext cx="17067667" cy="17067667"/>
          </a:xfrm>
          <a:prstGeom prst="ellipse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7223" tIns="183609" rIns="367223" bIns="183609" rtlCol="0" anchor="ctr"/>
          <a:lstStyle/>
          <a:p>
            <a:pPr algn="ctr"/>
            <a:endParaRPr lang="es-ES" dirty="0"/>
          </a:p>
        </p:txBody>
      </p:sp>
      <p:pic>
        <p:nvPicPr>
          <p:cNvPr id="5" name="4 Imagen" descr="etsid_tr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4245" y="7430923"/>
            <a:ext cx="4693608" cy="1242439"/>
          </a:xfrm>
          <a:prstGeom prst="rect">
            <a:avLst/>
          </a:prstGeom>
        </p:spPr>
      </p:pic>
      <p:sp>
        <p:nvSpPr>
          <p:cNvPr id="12" name="11 Rectángulo"/>
          <p:cNvSpPr/>
          <p:nvPr/>
        </p:nvSpPr>
        <p:spPr>
          <a:xfrm>
            <a:off x="4125389" y="1280462"/>
            <a:ext cx="9388260" cy="2275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1261" tIns="180631" rIns="361261" bIns="180631" rtlCol="0" anchor="ctr"/>
          <a:lstStyle/>
          <a:p>
            <a:pPr algn="ctr"/>
            <a:r>
              <a:rPr lang="es-ES" sz="43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TRABAJO FIN DE GRADO</a:t>
            </a:r>
          </a:p>
          <a:p>
            <a:pPr algn="ctr"/>
            <a:r>
              <a:rPr lang="es-ES" sz="6300" b="1" dirty="0">
                <a:solidFill>
                  <a:schemeClr val="bg1">
                    <a:lumMod val="50000"/>
                  </a:schemeClr>
                </a:solidFill>
              </a:rPr>
              <a:t>Ingeniería Aeroespacial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1849448" y="3721593"/>
            <a:ext cx="13655651" cy="1580774"/>
          </a:xfrm>
          <a:prstGeom prst="rect">
            <a:avLst/>
          </a:prstGeom>
          <a:noFill/>
        </p:spPr>
        <p:txBody>
          <a:bodyPr wrap="square" lIns="361261" tIns="180631" rIns="361261" bIns="180631" rtlCol="0">
            <a:spAutoFit/>
          </a:bodyPr>
          <a:lstStyle/>
          <a:p>
            <a:pPr algn="ctr"/>
            <a:r>
              <a:rPr lang="es-ES" b="1" dirty="0" smtClean="0"/>
              <a:t>Titulo de Proyecto</a:t>
            </a:r>
          </a:p>
          <a:p>
            <a:pPr algn="ctr"/>
            <a:endParaRPr lang="es-ES" dirty="0"/>
          </a:p>
        </p:txBody>
      </p:sp>
      <p:pic>
        <p:nvPicPr>
          <p:cNvPr id="16" name="15 Imagen" descr="marca_UPV_principal_color15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06693" y="7254809"/>
            <a:ext cx="4693608" cy="1657942"/>
          </a:xfrm>
          <a:prstGeom prst="rect">
            <a:avLst/>
          </a:prstGeom>
        </p:spPr>
      </p:pic>
      <p:sp>
        <p:nvSpPr>
          <p:cNvPr id="9" name="8 CuadroTexto"/>
          <p:cNvSpPr txBox="1"/>
          <p:nvPr/>
        </p:nvSpPr>
        <p:spPr>
          <a:xfrm>
            <a:off x="3556404" y="11237707"/>
            <a:ext cx="7965796" cy="3134779"/>
          </a:xfrm>
          <a:prstGeom prst="rect">
            <a:avLst/>
          </a:prstGeom>
          <a:noFill/>
        </p:spPr>
        <p:txBody>
          <a:bodyPr wrap="square" lIns="361261" tIns="180631" rIns="361261" bIns="180631" rtlCol="0">
            <a:spAutoFit/>
          </a:bodyPr>
          <a:lstStyle/>
          <a:p>
            <a:r>
              <a:rPr lang="es-ES" sz="3600" dirty="0"/>
              <a:t>Alumno : </a:t>
            </a:r>
          </a:p>
          <a:p>
            <a:r>
              <a:rPr lang="es-ES" sz="3600" dirty="0" err="1"/>
              <a:t>xxxxxxxxxxx</a:t>
            </a:r>
            <a:endParaRPr lang="es-ES" sz="3600" dirty="0"/>
          </a:p>
          <a:p>
            <a:endParaRPr lang="es-ES" sz="3600" dirty="0"/>
          </a:p>
          <a:p>
            <a:r>
              <a:rPr lang="es-ES" sz="3600" dirty="0" smtClean="0"/>
              <a:t>Director </a:t>
            </a:r>
            <a:r>
              <a:rPr lang="es-ES" sz="3600" dirty="0"/>
              <a:t>:</a:t>
            </a:r>
          </a:p>
          <a:p>
            <a:r>
              <a:rPr lang="es-ES" sz="3600" dirty="0"/>
              <a:t> </a:t>
            </a:r>
            <a:r>
              <a:rPr lang="es-ES" sz="3600" dirty="0" err="1"/>
              <a:t>xxxxxxxxxxxxxxxxxx</a:t>
            </a:r>
            <a:endParaRPr lang="es-ES" sz="36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5832346" y="15791882"/>
            <a:ext cx="5689854" cy="851187"/>
          </a:xfrm>
          <a:prstGeom prst="rect">
            <a:avLst/>
          </a:prstGeom>
          <a:noFill/>
        </p:spPr>
        <p:txBody>
          <a:bodyPr wrap="square" lIns="361261" tIns="180631" rIns="361261" bIns="180631" rtlCol="0">
            <a:spAutoFit/>
          </a:bodyPr>
          <a:lstStyle/>
          <a:p>
            <a:pPr algn="ctr"/>
            <a:r>
              <a:rPr lang="es-ES" sz="3200" dirty="0" smtClean="0"/>
              <a:t>Octubre 2013</a:t>
            </a:r>
            <a:endParaRPr lang="es-ES" sz="3200" dirty="0"/>
          </a:p>
        </p:txBody>
      </p:sp>
      <p:sp>
        <p:nvSpPr>
          <p:cNvPr id="14" name="13 Elipse"/>
          <p:cNvSpPr>
            <a:spLocks/>
          </p:cNvSpPr>
          <p:nvPr/>
        </p:nvSpPr>
        <p:spPr>
          <a:xfrm>
            <a:off x="7539302" y="7539302"/>
            <a:ext cx="2275689" cy="227568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1261" tIns="180631" rIns="361261" bIns="180631" rtlCol="0" anchor="ctr"/>
          <a:lstStyle/>
          <a:p>
            <a:pPr algn="ctr"/>
            <a:endParaRPr lang="es-ES"/>
          </a:p>
        </p:txBody>
      </p:sp>
      <p:sp>
        <p:nvSpPr>
          <p:cNvPr id="15" name="14 CuadroTexto"/>
          <p:cNvSpPr txBox="1"/>
          <p:nvPr/>
        </p:nvSpPr>
        <p:spPr>
          <a:xfrm>
            <a:off x="7697477" y="7924569"/>
            <a:ext cx="2275942" cy="1472786"/>
          </a:xfrm>
          <a:prstGeom prst="rect">
            <a:avLst/>
          </a:prstGeom>
          <a:noFill/>
        </p:spPr>
        <p:txBody>
          <a:bodyPr wrap="square" lIns="361261" tIns="180631" rIns="361261" bIns="180631" rtlCol="0">
            <a:spAutoFit/>
          </a:bodyPr>
          <a:lstStyle/>
          <a:p>
            <a:r>
              <a:rPr lang="es-ES" sz="3600" dirty="0" smtClean="0">
                <a:solidFill>
                  <a:srgbClr val="FF0000"/>
                </a:solidFill>
              </a:rPr>
              <a:t>Borrar círculos</a:t>
            </a:r>
            <a:endParaRPr lang="es-E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58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>
            <a:spLocks noChangeAspect="1"/>
          </p:cNvSpPr>
          <p:nvPr/>
        </p:nvSpPr>
        <p:spPr>
          <a:xfrm>
            <a:off x="142491" y="144388"/>
            <a:ext cx="17067667" cy="17067667"/>
          </a:xfrm>
          <a:prstGeom prst="ellipse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7223" tIns="183609" rIns="367223" bIns="183609" rtlCol="0" anchor="ctr"/>
          <a:lstStyle/>
          <a:p>
            <a:pPr algn="ctr"/>
            <a:endParaRPr lang="es-ES" dirty="0"/>
          </a:p>
        </p:txBody>
      </p:sp>
      <p:pic>
        <p:nvPicPr>
          <p:cNvPr id="5" name="4 Imagen" descr="etsid_tr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4245" y="7430923"/>
            <a:ext cx="4693608" cy="1242439"/>
          </a:xfrm>
          <a:prstGeom prst="rect">
            <a:avLst/>
          </a:prstGeom>
        </p:spPr>
      </p:pic>
      <p:sp>
        <p:nvSpPr>
          <p:cNvPr id="12" name="11 Rectángulo"/>
          <p:cNvSpPr/>
          <p:nvPr/>
        </p:nvSpPr>
        <p:spPr>
          <a:xfrm>
            <a:off x="3556404" y="1280462"/>
            <a:ext cx="10241738" cy="2275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1261" tIns="180631" rIns="361261" bIns="180631" rtlCol="0" anchor="ctr"/>
          <a:lstStyle/>
          <a:p>
            <a:pPr algn="ctr"/>
            <a:r>
              <a:rPr lang="es-ES" sz="43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TRABAJO FIN DE GRADO</a:t>
            </a:r>
          </a:p>
          <a:p>
            <a:pPr algn="ctr"/>
            <a:r>
              <a:rPr lang="es-ES" sz="5500" b="1" dirty="0">
                <a:solidFill>
                  <a:schemeClr val="bg1">
                    <a:lumMod val="50000"/>
                  </a:schemeClr>
                </a:solidFill>
              </a:rPr>
              <a:t>Ingeniería en Diseño Industrial y Desarrollo de Productos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1849448" y="3721593"/>
            <a:ext cx="13655651" cy="1580774"/>
          </a:xfrm>
          <a:prstGeom prst="rect">
            <a:avLst/>
          </a:prstGeom>
          <a:noFill/>
        </p:spPr>
        <p:txBody>
          <a:bodyPr wrap="square" lIns="361261" tIns="180631" rIns="361261" bIns="180631" rtlCol="0">
            <a:spAutoFit/>
          </a:bodyPr>
          <a:lstStyle/>
          <a:p>
            <a:pPr algn="ctr"/>
            <a:r>
              <a:rPr lang="es-ES" b="1" dirty="0" smtClean="0"/>
              <a:t>Titulo de Proyecto</a:t>
            </a:r>
          </a:p>
          <a:p>
            <a:pPr algn="ctr"/>
            <a:endParaRPr lang="es-ES" dirty="0"/>
          </a:p>
        </p:txBody>
      </p:sp>
      <p:pic>
        <p:nvPicPr>
          <p:cNvPr id="16" name="15 Imagen" descr="marca_UPV_principal_color15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06693" y="7254809"/>
            <a:ext cx="4693608" cy="1657942"/>
          </a:xfrm>
          <a:prstGeom prst="rect">
            <a:avLst/>
          </a:prstGeom>
        </p:spPr>
      </p:pic>
      <p:sp>
        <p:nvSpPr>
          <p:cNvPr id="9" name="8 CuadroTexto"/>
          <p:cNvSpPr txBox="1"/>
          <p:nvPr/>
        </p:nvSpPr>
        <p:spPr>
          <a:xfrm>
            <a:off x="3556404" y="11237707"/>
            <a:ext cx="7965796" cy="3134779"/>
          </a:xfrm>
          <a:prstGeom prst="rect">
            <a:avLst/>
          </a:prstGeom>
          <a:noFill/>
        </p:spPr>
        <p:txBody>
          <a:bodyPr wrap="square" lIns="361261" tIns="180631" rIns="361261" bIns="180631" rtlCol="0">
            <a:spAutoFit/>
          </a:bodyPr>
          <a:lstStyle/>
          <a:p>
            <a:r>
              <a:rPr lang="es-ES" sz="3600" dirty="0"/>
              <a:t>Alumno : </a:t>
            </a:r>
          </a:p>
          <a:p>
            <a:r>
              <a:rPr lang="es-ES" sz="3600" dirty="0" err="1"/>
              <a:t>xxxxxxxxxxx</a:t>
            </a:r>
            <a:endParaRPr lang="es-ES" sz="3600" dirty="0"/>
          </a:p>
          <a:p>
            <a:endParaRPr lang="es-ES" sz="3600" dirty="0"/>
          </a:p>
          <a:p>
            <a:r>
              <a:rPr lang="es-ES" sz="3600" dirty="0"/>
              <a:t>Director :</a:t>
            </a:r>
          </a:p>
          <a:p>
            <a:r>
              <a:rPr lang="es-ES" sz="3600" dirty="0"/>
              <a:t> </a:t>
            </a:r>
            <a:r>
              <a:rPr lang="es-ES" sz="3600" dirty="0" err="1"/>
              <a:t>xxxxxxxxxxxxxxxxxx</a:t>
            </a:r>
            <a:endParaRPr lang="es-ES" sz="3600" dirty="0"/>
          </a:p>
        </p:txBody>
      </p:sp>
      <p:sp>
        <p:nvSpPr>
          <p:cNvPr id="14" name="13 Elipse"/>
          <p:cNvSpPr>
            <a:spLocks/>
          </p:cNvSpPr>
          <p:nvPr/>
        </p:nvSpPr>
        <p:spPr>
          <a:xfrm>
            <a:off x="7539302" y="7539302"/>
            <a:ext cx="2275689" cy="227568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1261" tIns="180631" rIns="361261" bIns="180631" rtlCol="0" anchor="ctr"/>
          <a:lstStyle/>
          <a:p>
            <a:pPr algn="ctr"/>
            <a:endParaRPr lang="es-ES"/>
          </a:p>
        </p:txBody>
      </p:sp>
      <p:sp>
        <p:nvSpPr>
          <p:cNvPr id="15" name="14 CuadroTexto"/>
          <p:cNvSpPr txBox="1"/>
          <p:nvPr/>
        </p:nvSpPr>
        <p:spPr>
          <a:xfrm>
            <a:off x="7539302" y="7823795"/>
            <a:ext cx="2275942" cy="1472786"/>
          </a:xfrm>
          <a:prstGeom prst="rect">
            <a:avLst/>
          </a:prstGeom>
          <a:noFill/>
        </p:spPr>
        <p:txBody>
          <a:bodyPr wrap="square" lIns="361261" tIns="180631" rIns="361261" bIns="180631" rtlCol="0">
            <a:spAutoFit/>
          </a:bodyPr>
          <a:lstStyle/>
          <a:p>
            <a:r>
              <a:rPr lang="es-ES" sz="3600" dirty="0" smtClean="0">
                <a:solidFill>
                  <a:srgbClr val="FF0000"/>
                </a:solidFill>
              </a:rPr>
              <a:t>Borrar círculos</a:t>
            </a:r>
            <a:endParaRPr lang="es-ES" sz="3600" dirty="0">
              <a:solidFill>
                <a:srgbClr val="FF0000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5832346" y="15789591"/>
            <a:ext cx="5689854" cy="851187"/>
          </a:xfrm>
          <a:prstGeom prst="rect">
            <a:avLst/>
          </a:prstGeom>
          <a:noFill/>
        </p:spPr>
        <p:txBody>
          <a:bodyPr wrap="square" lIns="361261" tIns="180631" rIns="361261" bIns="180631" rtlCol="0">
            <a:spAutoFit/>
          </a:bodyPr>
          <a:lstStyle/>
          <a:p>
            <a:pPr algn="ctr"/>
            <a:r>
              <a:rPr lang="es-ES" sz="3200" dirty="0" smtClean="0"/>
              <a:t>Octubre 2013</a:t>
            </a:r>
            <a:endParaRPr lang="es-E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>
            <a:spLocks noChangeAspect="1"/>
          </p:cNvSpPr>
          <p:nvPr/>
        </p:nvSpPr>
        <p:spPr>
          <a:xfrm>
            <a:off x="142491" y="144388"/>
            <a:ext cx="17067667" cy="17067667"/>
          </a:xfrm>
          <a:prstGeom prst="ellipse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7223" tIns="183609" rIns="367223" bIns="183609" rtlCol="0" anchor="ctr"/>
          <a:lstStyle/>
          <a:p>
            <a:pPr algn="ctr"/>
            <a:endParaRPr lang="es-ES" dirty="0"/>
          </a:p>
        </p:txBody>
      </p:sp>
      <p:pic>
        <p:nvPicPr>
          <p:cNvPr id="5" name="4 Imagen" descr="etsid_tr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4245" y="7430923"/>
            <a:ext cx="4693608" cy="1242439"/>
          </a:xfrm>
          <a:prstGeom prst="rect">
            <a:avLst/>
          </a:prstGeom>
        </p:spPr>
      </p:pic>
      <p:sp>
        <p:nvSpPr>
          <p:cNvPr id="12" name="11 Rectángulo"/>
          <p:cNvSpPr/>
          <p:nvPr/>
        </p:nvSpPr>
        <p:spPr>
          <a:xfrm>
            <a:off x="4125389" y="1280462"/>
            <a:ext cx="9388260" cy="2275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1261" tIns="180631" rIns="361261" bIns="180631" rtlCol="0" anchor="ctr"/>
          <a:lstStyle/>
          <a:p>
            <a:pPr algn="ctr"/>
            <a:r>
              <a:rPr lang="es-ES" sz="43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TRABAJO FIN DE GRADO</a:t>
            </a:r>
          </a:p>
          <a:p>
            <a:pPr algn="ctr"/>
            <a:r>
              <a:rPr lang="es-ES" sz="6300" b="1" dirty="0">
                <a:solidFill>
                  <a:schemeClr val="bg1">
                    <a:lumMod val="50000"/>
                  </a:schemeClr>
                </a:solidFill>
              </a:rPr>
              <a:t>Ingeniería Eléctrica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1849448" y="3721593"/>
            <a:ext cx="13655651" cy="1580774"/>
          </a:xfrm>
          <a:prstGeom prst="rect">
            <a:avLst/>
          </a:prstGeom>
          <a:noFill/>
        </p:spPr>
        <p:txBody>
          <a:bodyPr wrap="square" lIns="361261" tIns="180631" rIns="361261" bIns="180631" rtlCol="0">
            <a:spAutoFit/>
          </a:bodyPr>
          <a:lstStyle/>
          <a:p>
            <a:pPr algn="ctr"/>
            <a:r>
              <a:rPr lang="es-ES" b="1" dirty="0" smtClean="0"/>
              <a:t>Titulo de Proyecto</a:t>
            </a:r>
          </a:p>
          <a:p>
            <a:pPr algn="ctr"/>
            <a:endParaRPr lang="es-ES" dirty="0"/>
          </a:p>
        </p:txBody>
      </p:sp>
      <p:pic>
        <p:nvPicPr>
          <p:cNvPr id="16" name="15 Imagen" descr="marca_UPV_principal_color15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06693" y="7254809"/>
            <a:ext cx="4693608" cy="1657942"/>
          </a:xfrm>
          <a:prstGeom prst="rect">
            <a:avLst/>
          </a:prstGeom>
        </p:spPr>
      </p:pic>
      <p:sp>
        <p:nvSpPr>
          <p:cNvPr id="9" name="8 CuadroTexto"/>
          <p:cNvSpPr txBox="1"/>
          <p:nvPr/>
        </p:nvSpPr>
        <p:spPr>
          <a:xfrm>
            <a:off x="3556404" y="11237707"/>
            <a:ext cx="7965796" cy="3134779"/>
          </a:xfrm>
          <a:prstGeom prst="rect">
            <a:avLst/>
          </a:prstGeom>
          <a:noFill/>
        </p:spPr>
        <p:txBody>
          <a:bodyPr wrap="square" lIns="361261" tIns="180631" rIns="361261" bIns="180631" rtlCol="0">
            <a:spAutoFit/>
          </a:bodyPr>
          <a:lstStyle/>
          <a:p>
            <a:r>
              <a:rPr lang="es-ES" sz="3600" dirty="0"/>
              <a:t>Alumno : </a:t>
            </a:r>
          </a:p>
          <a:p>
            <a:r>
              <a:rPr lang="es-ES" sz="3600" dirty="0" err="1"/>
              <a:t>xxxxxxxxxxx</a:t>
            </a:r>
            <a:endParaRPr lang="es-ES" sz="3600" dirty="0"/>
          </a:p>
          <a:p>
            <a:endParaRPr lang="es-ES" sz="3600" dirty="0"/>
          </a:p>
          <a:p>
            <a:r>
              <a:rPr lang="es-ES" sz="3600" dirty="0"/>
              <a:t>Director :</a:t>
            </a:r>
          </a:p>
          <a:p>
            <a:r>
              <a:rPr lang="es-ES" sz="3600" dirty="0"/>
              <a:t> </a:t>
            </a:r>
            <a:r>
              <a:rPr lang="es-ES" sz="3600" dirty="0" err="1"/>
              <a:t>xxxxxxxxxxxxxxxxxx</a:t>
            </a:r>
            <a:endParaRPr lang="es-ES" sz="36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5832346" y="15791882"/>
            <a:ext cx="5689854" cy="851187"/>
          </a:xfrm>
          <a:prstGeom prst="rect">
            <a:avLst/>
          </a:prstGeom>
          <a:noFill/>
        </p:spPr>
        <p:txBody>
          <a:bodyPr wrap="square" lIns="361261" tIns="180631" rIns="361261" bIns="180631" rtlCol="0">
            <a:spAutoFit/>
          </a:bodyPr>
          <a:lstStyle/>
          <a:p>
            <a:pPr algn="ctr"/>
            <a:r>
              <a:rPr lang="es-ES" sz="3200" dirty="0" smtClean="0"/>
              <a:t>Octubre 2013</a:t>
            </a:r>
            <a:endParaRPr lang="es-ES" sz="3200" dirty="0"/>
          </a:p>
        </p:txBody>
      </p:sp>
      <p:sp>
        <p:nvSpPr>
          <p:cNvPr id="14" name="13 Elipse"/>
          <p:cNvSpPr>
            <a:spLocks/>
          </p:cNvSpPr>
          <p:nvPr/>
        </p:nvSpPr>
        <p:spPr>
          <a:xfrm>
            <a:off x="7539302" y="7539302"/>
            <a:ext cx="2275689" cy="227568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1261" tIns="180631" rIns="361261" bIns="180631" rtlCol="0" anchor="ctr"/>
          <a:lstStyle/>
          <a:p>
            <a:pPr algn="ctr"/>
            <a:endParaRPr lang="es-ES"/>
          </a:p>
        </p:txBody>
      </p:sp>
      <p:sp>
        <p:nvSpPr>
          <p:cNvPr id="15" name="14 CuadroTexto"/>
          <p:cNvSpPr txBox="1"/>
          <p:nvPr/>
        </p:nvSpPr>
        <p:spPr>
          <a:xfrm>
            <a:off x="7539302" y="7823795"/>
            <a:ext cx="2275942" cy="1472786"/>
          </a:xfrm>
          <a:prstGeom prst="rect">
            <a:avLst/>
          </a:prstGeom>
          <a:noFill/>
        </p:spPr>
        <p:txBody>
          <a:bodyPr wrap="square" lIns="361261" tIns="180631" rIns="361261" bIns="180631" rtlCol="0">
            <a:spAutoFit/>
          </a:bodyPr>
          <a:lstStyle/>
          <a:p>
            <a:r>
              <a:rPr lang="es-ES" sz="3600" dirty="0" smtClean="0">
                <a:solidFill>
                  <a:srgbClr val="FF0000"/>
                </a:solidFill>
              </a:rPr>
              <a:t>Borrar círculos</a:t>
            </a:r>
            <a:endParaRPr lang="es-E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>
            <a:spLocks noChangeAspect="1"/>
          </p:cNvSpPr>
          <p:nvPr/>
        </p:nvSpPr>
        <p:spPr>
          <a:xfrm>
            <a:off x="142491" y="144388"/>
            <a:ext cx="17067667" cy="17067667"/>
          </a:xfrm>
          <a:prstGeom prst="ellipse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7223" tIns="183609" rIns="367223" bIns="183609" rtlCol="0" anchor="ctr"/>
          <a:lstStyle/>
          <a:p>
            <a:pPr algn="ctr"/>
            <a:endParaRPr lang="es-ES" dirty="0"/>
          </a:p>
        </p:txBody>
      </p:sp>
      <p:pic>
        <p:nvPicPr>
          <p:cNvPr id="5" name="4 Imagen" descr="etsid_tr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4245" y="7430923"/>
            <a:ext cx="4693608" cy="1242439"/>
          </a:xfrm>
          <a:prstGeom prst="rect">
            <a:avLst/>
          </a:prstGeom>
        </p:spPr>
      </p:pic>
      <p:sp>
        <p:nvSpPr>
          <p:cNvPr id="12" name="11 Rectángulo"/>
          <p:cNvSpPr/>
          <p:nvPr/>
        </p:nvSpPr>
        <p:spPr>
          <a:xfrm>
            <a:off x="3201049" y="1280462"/>
            <a:ext cx="10952448" cy="2275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1261" tIns="180631" rIns="361261" bIns="180631" rtlCol="0" anchor="ctr"/>
          <a:lstStyle/>
          <a:p>
            <a:pPr algn="ctr"/>
            <a:r>
              <a:rPr lang="es-ES" sz="43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TRABAJO FIN DE GRADO</a:t>
            </a:r>
          </a:p>
          <a:p>
            <a:pPr algn="ctr"/>
            <a:r>
              <a:rPr lang="es-ES" sz="5500" b="1" dirty="0">
                <a:solidFill>
                  <a:schemeClr val="bg1">
                    <a:lumMod val="50000"/>
                  </a:schemeClr>
                </a:solidFill>
              </a:rPr>
              <a:t>Ingeniería Electrónica Industrial </a:t>
            </a:r>
          </a:p>
          <a:p>
            <a:pPr algn="ctr"/>
            <a:r>
              <a:rPr lang="es-ES" sz="5500" b="1" dirty="0">
                <a:solidFill>
                  <a:schemeClr val="bg1">
                    <a:lumMod val="50000"/>
                  </a:schemeClr>
                </a:solidFill>
              </a:rPr>
              <a:t>y  Automática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1849448" y="3721593"/>
            <a:ext cx="13655651" cy="1580774"/>
          </a:xfrm>
          <a:prstGeom prst="rect">
            <a:avLst/>
          </a:prstGeom>
          <a:noFill/>
        </p:spPr>
        <p:txBody>
          <a:bodyPr wrap="square" lIns="361261" tIns="180631" rIns="361261" bIns="180631" rtlCol="0">
            <a:spAutoFit/>
          </a:bodyPr>
          <a:lstStyle/>
          <a:p>
            <a:pPr algn="ctr"/>
            <a:r>
              <a:rPr lang="es-ES" b="1" dirty="0" smtClean="0"/>
              <a:t>Titulo de Proyecto</a:t>
            </a:r>
          </a:p>
          <a:p>
            <a:pPr algn="ctr"/>
            <a:endParaRPr lang="es-ES" dirty="0"/>
          </a:p>
        </p:txBody>
      </p:sp>
      <p:pic>
        <p:nvPicPr>
          <p:cNvPr id="16" name="15 Imagen" descr="marca_UPV_principal_color15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06693" y="7254809"/>
            <a:ext cx="4693608" cy="1657942"/>
          </a:xfrm>
          <a:prstGeom prst="rect">
            <a:avLst/>
          </a:prstGeom>
        </p:spPr>
      </p:pic>
      <p:sp>
        <p:nvSpPr>
          <p:cNvPr id="9" name="8 CuadroTexto"/>
          <p:cNvSpPr txBox="1"/>
          <p:nvPr/>
        </p:nvSpPr>
        <p:spPr>
          <a:xfrm>
            <a:off x="3556404" y="11237707"/>
            <a:ext cx="7965796" cy="3134779"/>
          </a:xfrm>
          <a:prstGeom prst="rect">
            <a:avLst/>
          </a:prstGeom>
          <a:noFill/>
        </p:spPr>
        <p:txBody>
          <a:bodyPr wrap="square" lIns="361261" tIns="180631" rIns="361261" bIns="180631" rtlCol="0">
            <a:spAutoFit/>
          </a:bodyPr>
          <a:lstStyle/>
          <a:p>
            <a:r>
              <a:rPr lang="es-ES" sz="3600" dirty="0"/>
              <a:t>Alumno : </a:t>
            </a:r>
          </a:p>
          <a:p>
            <a:r>
              <a:rPr lang="es-ES" sz="3600" dirty="0" err="1"/>
              <a:t>xxxxxxxxxxx</a:t>
            </a:r>
            <a:endParaRPr lang="es-ES" sz="3600" dirty="0"/>
          </a:p>
          <a:p>
            <a:endParaRPr lang="es-ES" sz="3600" dirty="0"/>
          </a:p>
          <a:p>
            <a:r>
              <a:rPr lang="es-ES" sz="3600" dirty="0"/>
              <a:t>Director :</a:t>
            </a:r>
          </a:p>
          <a:p>
            <a:r>
              <a:rPr lang="es-ES" sz="3600" dirty="0"/>
              <a:t> </a:t>
            </a:r>
            <a:r>
              <a:rPr lang="es-ES" sz="3600" dirty="0" err="1"/>
              <a:t>xxxxxxxxxxxxxxxxxx</a:t>
            </a:r>
            <a:endParaRPr lang="es-ES" sz="36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5832346" y="15791882"/>
            <a:ext cx="5689854" cy="851187"/>
          </a:xfrm>
          <a:prstGeom prst="rect">
            <a:avLst/>
          </a:prstGeom>
          <a:noFill/>
        </p:spPr>
        <p:txBody>
          <a:bodyPr wrap="square" lIns="361261" tIns="180631" rIns="361261" bIns="180631" rtlCol="0">
            <a:spAutoFit/>
          </a:bodyPr>
          <a:lstStyle/>
          <a:p>
            <a:pPr algn="ctr"/>
            <a:r>
              <a:rPr lang="es-ES" sz="3200" dirty="0" smtClean="0"/>
              <a:t>Octubre 2013</a:t>
            </a:r>
            <a:endParaRPr lang="es-ES" sz="3200" dirty="0"/>
          </a:p>
        </p:txBody>
      </p:sp>
      <p:sp>
        <p:nvSpPr>
          <p:cNvPr id="14" name="13 Elipse"/>
          <p:cNvSpPr>
            <a:spLocks/>
          </p:cNvSpPr>
          <p:nvPr/>
        </p:nvSpPr>
        <p:spPr>
          <a:xfrm>
            <a:off x="7539302" y="7539302"/>
            <a:ext cx="2275689" cy="227568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1261" tIns="180631" rIns="361261" bIns="180631" rtlCol="0" anchor="ctr"/>
          <a:lstStyle/>
          <a:p>
            <a:pPr algn="ctr"/>
            <a:endParaRPr lang="es-ES"/>
          </a:p>
        </p:txBody>
      </p:sp>
      <p:sp>
        <p:nvSpPr>
          <p:cNvPr id="15" name="14 CuadroTexto"/>
          <p:cNvSpPr txBox="1"/>
          <p:nvPr/>
        </p:nvSpPr>
        <p:spPr>
          <a:xfrm>
            <a:off x="7539302" y="7823795"/>
            <a:ext cx="2275942" cy="1472786"/>
          </a:xfrm>
          <a:prstGeom prst="rect">
            <a:avLst/>
          </a:prstGeom>
          <a:noFill/>
        </p:spPr>
        <p:txBody>
          <a:bodyPr wrap="square" lIns="361261" tIns="180631" rIns="361261" bIns="180631" rtlCol="0">
            <a:spAutoFit/>
          </a:bodyPr>
          <a:lstStyle/>
          <a:p>
            <a:r>
              <a:rPr lang="es-ES" sz="3600" dirty="0" smtClean="0">
                <a:solidFill>
                  <a:srgbClr val="FF0000"/>
                </a:solidFill>
              </a:rPr>
              <a:t>Borrar círculos</a:t>
            </a:r>
            <a:endParaRPr lang="es-E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>
            <a:spLocks noChangeAspect="1"/>
          </p:cNvSpPr>
          <p:nvPr/>
        </p:nvSpPr>
        <p:spPr>
          <a:xfrm>
            <a:off x="142491" y="144388"/>
            <a:ext cx="17067667" cy="17067667"/>
          </a:xfrm>
          <a:prstGeom prst="ellipse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7223" tIns="183609" rIns="367223" bIns="183609" rtlCol="0" anchor="ctr"/>
          <a:lstStyle/>
          <a:p>
            <a:pPr algn="ctr"/>
            <a:endParaRPr lang="es-ES" dirty="0"/>
          </a:p>
        </p:txBody>
      </p:sp>
      <p:pic>
        <p:nvPicPr>
          <p:cNvPr id="5" name="4 Imagen" descr="etsid_tr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4245" y="7430923"/>
            <a:ext cx="4693608" cy="1242439"/>
          </a:xfrm>
          <a:prstGeom prst="rect">
            <a:avLst/>
          </a:prstGeom>
        </p:spPr>
      </p:pic>
      <p:sp>
        <p:nvSpPr>
          <p:cNvPr id="12" name="11 Rectángulo"/>
          <p:cNvSpPr/>
          <p:nvPr/>
        </p:nvSpPr>
        <p:spPr>
          <a:xfrm>
            <a:off x="4125389" y="1280462"/>
            <a:ext cx="9388260" cy="2275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1261" tIns="180631" rIns="361261" bIns="180631" rtlCol="0" anchor="ctr"/>
          <a:lstStyle/>
          <a:p>
            <a:pPr algn="ctr"/>
            <a:r>
              <a:rPr lang="es-ES" sz="43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TRABAJO FIN DE GRADO</a:t>
            </a:r>
          </a:p>
          <a:p>
            <a:pPr algn="ctr"/>
            <a:r>
              <a:rPr lang="es-ES" sz="6300" b="1" dirty="0">
                <a:solidFill>
                  <a:schemeClr val="bg1">
                    <a:lumMod val="50000"/>
                  </a:schemeClr>
                </a:solidFill>
              </a:rPr>
              <a:t>Ingeniería  Mecánica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1849448" y="3721593"/>
            <a:ext cx="13655651" cy="1580774"/>
          </a:xfrm>
          <a:prstGeom prst="rect">
            <a:avLst/>
          </a:prstGeom>
          <a:noFill/>
        </p:spPr>
        <p:txBody>
          <a:bodyPr wrap="square" lIns="361261" tIns="180631" rIns="361261" bIns="180631" rtlCol="0">
            <a:spAutoFit/>
          </a:bodyPr>
          <a:lstStyle/>
          <a:p>
            <a:pPr algn="ctr"/>
            <a:r>
              <a:rPr lang="es-ES" b="1" dirty="0" smtClean="0"/>
              <a:t>Titulo de Proyecto</a:t>
            </a:r>
          </a:p>
          <a:p>
            <a:pPr algn="ctr"/>
            <a:endParaRPr lang="es-ES" dirty="0"/>
          </a:p>
        </p:txBody>
      </p:sp>
      <p:pic>
        <p:nvPicPr>
          <p:cNvPr id="16" name="15 Imagen" descr="marca_UPV_principal_color15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06693" y="7254809"/>
            <a:ext cx="4693608" cy="1657942"/>
          </a:xfrm>
          <a:prstGeom prst="rect">
            <a:avLst/>
          </a:prstGeom>
        </p:spPr>
      </p:pic>
      <p:sp>
        <p:nvSpPr>
          <p:cNvPr id="9" name="8 CuadroTexto"/>
          <p:cNvSpPr txBox="1"/>
          <p:nvPr/>
        </p:nvSpPr>
        <p:spPr>
          <a:xfrm>
            <a:off x="3556404" y="11237707"/>
            <a:ext cx="7965796" cy="3134779"/>
          </a:xfrm>
          <a:prstGeom prst="rect">
            <a:avLst/>
          </a:prstGeom>
          <a:noFill/>
        </p:spPr>
        <p:txBody>
          <a:bodyPr wrap="square" lIns="361261" tIns="180631" rIns="361261" bIns="180631" rtlCol="0">
            <a:spAutoFit/>
          </a:bodyPr>
          <a:lstStyle/>
          <a:p>
            <a:r>
              <a:rPr lang="es-ES" sz="3600" dirty="0"/>
              <a:t>Alumno : </a:t>
            </a:r>
          </a:p>
          <a:p>
            <a:r>
              <a:rPr lang="es-ES" sz="3600" dirty="0" err="1"/>
              <a:t>xxxxxxxxxxx</a:t>
            </a:r>
            <a:endParaRPr lang="es-ES" sz="3600" dirty="0"/>
          </a:p>
          <a:p>
            <a:endParaRPr lang="es-ES" sz="3600" dirty="0"/>
          </a:p>
          <a:p>
            <a:r>
              <a:rPr lang="es-ES" sz="3600" dirty="0"/>
              <a:t>Director :</a:t>
            </a:r>
          </a:p>
          <a:p>
            <a:r>
              <a:rPr lang="es-ES" sz="3600" dirty="0"/>
              <a:t> </a:t>
            </a:r>
            <a:r>
              <a:rPr lang="es-ES" sz="3600" dirty="0" err="1"/>
              <a:t>xxxxxxxxxxxxxxxxxx</a:t>
            </a:r>
            <a:endParaRPr lang="es-ES" sz="36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5832346" y="15791882"/>
            <a:ext cx="5689854" cy="851187"/>
          </a:xfrm>
          <a:prstGeom prst="rect">
            <a:avLst/>
          </a:prstGeom>
          <a:noFill/>
        </p:spPr>
        <p:txBody>
          <a:bodyPr wrap="square" lIns="361261" tIns="180631" rIns="361261" bIns="180631" rtlCol="0">
            <a:spAutoFit/>
          </a:bodyPr>
          <a:lstStyle/>
          <a:p>
            <a:pPr algn="ctr"/>
            <a:r>
              <a:rPr lang="es-ES" sz="3200" dirty="0" smtClean="0"/>
              <a:t>Octubre 2013</a:t>
            </a:r>
            <a:endParaRPr lang="es-ES" sz="3200" dirty="0"/>
          </a:p>
        </p:txBody>
      </p:sp>
      <p:sp>
        <p:nvSpPr>
          <p:cNvPr id="14" name="13 Elipse"/>
          <p:cNvSpPr>
            <a:spLocks/>
          </p:cNvSpPr>
          <p:nvPr/>
        </p:nvSpPr>
        <p:spPr>
          <a:xfrm>
            <a:off x="7539302" y="7539302"/>
            <a:ext cx="2275689" cy="227568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1261" tIns="180631" rIns="361261" bIns="180631" rtlCol="0" anchor="ctr"/>
          <a:lstStyle/>
          <a:p>
            <a:pPr algn="ctr"/>
            <a:endParaRPr lang="es-ES"/>
          </a:p>
        </p:txBody>
      </p:sp>
      <p:sp>
        <p:nvSpPr>
          <p:cNvPr id="15" name="14 CuadroTexto"/>
          <p:cNvSpPr txBox="1"/>
          <p:nvPr/>
        </p:nvSpPr>
        <p:spPr>
          <a:xfrm>
            <a:off x="7539302" y="7823795"/>
            <a:ext cx="2275942" cy="1472786"/>
          </a:xfrm>
          <a:prstGeom prst="rect">
            <a:avLst/>
          </a:prstGeom>
          <a:noFill/>
        </p:spPr>
        <p:txBody>
          <a:bodyPr wrap="square" lIns="361261" tIns="180631" rIns="361261" bIns="180631" rtlCol="0">
            <a:spAutoFit/>
          </a:bodyPr>
          <a:lstStyle/>
          <a:p>
            <a:r>
              <a:rPr lang="es-ES" sz="3600" dirty="0" smtClean="0">
                <a:solidFill>
                  <a:srgbClr val="FF0000"/>
                </a:solidFill>
              </a:rPr>
              <a:t>Borrar círculos</a:t>
            </a:r>
            <a:endParaRPr lang="es-E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ANTIGUAS TITULACIONES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" b="1" dirty="0" smtClean="0"/>
              <a:t>Ingeniería Aeronáutica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 smtClean="0"/>
          </a:p>
          <a:p>
            <a:r>
              <a:rPr lang="es-ES" b="1" dirty="0" smtClean="0"/>
              <a:t>Ingeniería en Organización Industrial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 smtClean="0"/>
          </a:p>
          <a:p>
            <a:r>
              <a:rPr lang="es-ES" b="1" dirty="0" smtClean="0"/>
              <a:t>Ingeniería Técnica en Diseño Industrial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 smtClean="0"/>
          </a:p>
          <a:p>
            <a:r>
              <a:rPr lang="es-ES" b="1" dirty="0" smtClean="0"/>
              <a:t>Ingeniería Técnica Industrial, </a:t>
            </a:r>
            <a:r>
              <a:rPr lang="es-ES" b="1" dirty="0" err="1" smtClean="0"/>
              <a:t>Esp</a:t>
            </a:r>
            <a:r>
              <a:rPr lang="es-ES" b="1" dirty="0" smtClean="0"/>
              <a:t>. Electricidad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 smtClean="0"/>
          </a:p>
          <a:p>
            <a:r>
              <a:rPr lang="es-ES" b="1" dirty="0" smtClean="0"/>
              <a:t>Ingeniería Técnica Industrial, </a:t>
            </a:r>
            <a:r>
              <a:rPr lang="es-ES" b="1" dirty="0" err="1" smtClean="0"/>
              <a:t>Esp</a:t>
            </a:r>
            <a:r>
              <a:rPr lang="es-ES" b="1" dirty="0" smtClean="0"/>
              <a:t>. Electrónica Industrial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 smtClean="0"/>
          </a:p>
          <a:p>
            <a:r>
              <a:rPr lang="es-ES" b="1" dirty="0" smtClean="0"/>
              <a:t>Ingeniería Técnica Industrial, </a:t>
            </a:r>
            <a:r>
              <a:rPr lang="es-ES" b="1" dirty="0" err="1" smtClean="0"/>
              <a:t>Esp</a:t>
            </a:r>
            <a:r>
              <a:rPr lang="es-ES" b="1" dirty="0" smtClean="0"/>
              <a:t>. Mecánica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 smtClean="0"/>
          </a:p>
          <a:p>
            <a:r>
              <a:rPr lang="es-ES" b="1" dirty="0" smtClean="0"/>
              <a:t>Ingeniería Técnica Industrial, </a:t>
            </a:r>
            <a:r>
              <a:rPr lang="es-ES" b="1" dirty="0" err="1" smtClean="0"/>
              <a:t>Esp</a:t>
            </a:r>
            <a:r>
              <a:rPr lang="es-ES" b="1" dirty="0" smtClean="0"/>
              <a:t>. Química Industrial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 smtClean="0"/>
          </a:p>
          <a:p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1280462" y="14651622"/>
            <a:ext cx="15362607" cy="972782"/>
          </a:xfrm>
          <a:prstGeom prst="rect">
            <a:avLst/>
          </a:prstGeom>
          <a:noFill/>
        </p:spPr>
        <p:txBody>
          <a:bodyPr wrap="square" lIns="361261" tIns="180631" rIns="361261" bIns="180631" rtlCol="0">
            <a:spAutoFit/>
          </a:bodyPr>
          <a:lstStyle/>
          <a:p>
            <a:pPr algn="ctr"/>
            <a:r>
              <a:rPr lang="es-ES" dirty="0" smtClean="0">
                <a:solidFill>
                  <a:srgbClr val="FF0000"/>
                </a:solidFill>
              </a:rPr>
              <a:t>CAMBIAR   EL TÍTULO EN  LA SIGUIENTE DIAPOSITIVA</a:t>
            </a:r>
            <a:endParaRPr lang="es-E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>
            <a:spLocks noChangeAspect="1"/>
          </p:cNvSpPr>
          <p:nvPr/>
        </p:nvSpPr>
        <p:spPr>
          <a:xfrm>
            <a:off x="142491" y="144388"/>
            <a:ext cx="17067667" cy="17067667"/>
          </a:xfrm>
          <a:prstGeom prst="ellipse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7223" tIns="183609" rIns="367223" bIns="183609" rtlCol="0" anchor="ctr"/>
          <a:lstStyle/>
          <a:p>
            <a:pPr algn="ctr"/>
            <a:endParaRPr lang="es-ES" dirty="0"/>
          </a:p>
        </p:txBody>
      </p:sp>
      <p:pic>
        <p:nvPicPr>
          <p:cNvPr id="5" name="4 Imagen" descr="etsid_tr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4245" y="7430923"/>
            <a:ext cx="4693608" cy="1242439"/>
          </a:xfrm>
          <a:prstGeom prst="rect">
            <a:avLst/>
          </a:prstGeom>
        </p:spPr>
      </p:pic>
      <p:sp>
        <p:nvSpPr>
          <p:cNvPr id="12" name="11 Rectángulo"/>
          <p:cNvSpPr/>
          <p:nvPr/>
        </p:nvSpPr>
        <p:spPr>
          <a:xfrm>
            <a:off x="4125389" y="1564955"/>
            <a:ext cx="9388260" cy="2275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1261" tIns="180631" rIns="361261" bIns="180631" rtlCol="0" anchor="ctr"/>
          <a:lstStyle/>
          <a:p>
            <a:pPr algn="ctr"/>
            <a:r>
              <a:rPr lang="es-ES" sz="43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PROYECTO  FINAL DE  CARRERA </a:t>
            </a:r>
          </a:p>
          <a:p>
            <a:pPr algn="ctr"/>
            <a:r>
              <a:rPr lang="es-ES" sz="5500" b="1" dirty="0">
                <a:solidFill>
                  <a:schemeClr val="bg1">
                    <a:lumMod val="50000"/>
                  </a:schemeClr>
                </a:solidFill>
              </a:rPr>
              <a:t>Ingeniería Técnica en Diseño Industrial</a:t>
            </a:r>
            <a:r>
              <a:rPr lang="es-ES" sz="5500" dirty="0"/>
              <a:t/>
            </a:r>
            <a:br>
              <a:rPr lang="es-ES" sz="5500" dirty="0"/>
            </a:br>
            <a:endParaRPr lang="es-ES" sz="5500" dirty="0"/>
          </a:p>
        </p:txBody>
      </p:sp>
      <p:sp>
        <p:nvSpPr>
          <p:cNvPr id="13" name="12 CuadroTexto"/>
          <p:cNvSpPr txBox="1"/>
          <p:nvPr/>
        </p:nvSpPr>
        <p:spPr>
          <a:xfrm>
            <a:off x="1849448" y="3721593"/>
            <a:ext cx="13655651" cy="1580774"/>
          </a:xfrm>
          <a:prstGeom prst="rect">
            <a:avLst/>
          </a:prstGeom>
          <a:noFill/>
        </p:spPr>
        <p:txBody>
          <a:bodyPr wrap="square" lIns="361261" tIns="180631" rIns="361261" bIns="180631" rtlCol="0">
            <a:spAutoFit/>
          </a:bodyPr>
          <a:lstStyle/>
          <a:p>
            <a:pPr algn="ctr"/>
            <a:r>
              <a:rPr lang="es-ES" b="1" dirty="0" smtClean="0"/>
              <a:t>Titulo de Proyecto</a:t>
            </a:r>
          </a:p>
          <a:p>
            <a:pPr algn="ctr"/>
            <a:endParaRPr lang="es-ES" dirty="0"/>
          </a:p>
        </p:txBody>
      </p:sp>
      <p:pic>
        <p:nvPicPr>
          <p:cNvPr id="16" name="15 Imagen" descr="marca_UPV_principal_color15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06693" y="7254809"/>
            <a:ext cx="4693608" cy="1657942"/>
          </a:xfrm>
          <a:prstGeom prst="rect">
            <a:avLst/>
          </a:prstGeom>
        </p:spPr>
      </p:pic>
      <p:sp>
        <p:nvSpPr>
          <p:cNvPr id="9" name="8 CuadroTexto"/>
          <p:cNvSpPr txBox="1"/>
          <p:nvPr/>
        </p:nvSpPr>
        <p:spPr>
          <a:xfrm>
            <a:off x="3556404" y="11237707"/>
            <a:ext cx="7965796" cy="3134779"/>
          </a:xfrm>
          <a:prstGeom prst="rect">
            <a:avLst/>
          </a:prstGeom>
          <a:noFill/>
        </p:spPr>
        <p:txBody>
          <a:bodyPr wrap="square" lIns="361261" tIns="180631" rIns="361261" bIns="180631" rtlCol="0">
            <a:spAutoFit/>
          </a:bodyPr>
          <a:lstStyle/>
          <a:p>
            <a:r>
              <a:rPr lang="es-ES" sz="3600" dirty="0"/>
              <a:t>Alumno : </a:t>
            </a:r>
          </a:p>
          <a:p>
            <a:r>
              <a:rPr lang="es-ES" sz="3600" dirty="0" err="1"/>
              <a:t>xxxxxxxxxxx</a:t>
            </a:r>
            <a:endParaRPr lang="es-ES" sz="3600" dirty="0"/>
          </a:p>
          <a:p>
            <a:endParaRPr lang="es-ES" sz="3600" dirty="0"/>
          </a:p>
          <a:p>
            <a:r>
              <a:rPr lang="es-ES" sz="3600" dirty="0"/>
              <a:t>Director :</a:t>
            </a:r>
          </a:p>
          <a:p>
            <a:r>
              <a:rPr lang="es-ES" sz="3600" dirty="0"/>
              <a:t> </a:t>
            </a:r>
            <a:r>
              <a:rPr lang="es-ES" sz="3600" dirty="0" err="1"/>
              <a:t>xxxxxxxxxxxxxxxxxx</a:t>
            </a:r>
            <a:endParaRPr lang="es-ES" sz="36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5832346" y="15791882"/>
            <a:ext cx="5689854" cy="851187"/>
          </a:xfrm>
          <a:prstGeom prst="rect">
            <a:avLst/>
          </a:prstGeom>
          <a:noFill/>
        </p:spPr>
        <p:txBody>
          <a:bodyPr wrap="square" lIns="361261" tIns="180631" rIns="361261" bIns="180631" rtlCol="0">
            <a:spAutoFit/>
          </a:bodyPr>
          <a:lstStyle/>
          <a:p>
            <a:pPr algn="ctr"/>
            <a:r>
              <a:rPr lang="es-ES" sz="3200" dirty="0" smtClean="0"/>
              <a:t>Octubre 2013</a:t>
            </a:r>
            <a:endParaRPr lang="es-ES" sz="3200" dirty="0"/>
          </a:p>
        </p:txBody>
      </p:sp>
      <p:sp>
        <p:nvSpPr>
          <p:cNvPr id="14" name="13 Elipse"/>
          <p:cNvSpPr>
            <a:spLocks/>
          </p:cNvSpPr>
          <p:nvPr/>
        </p:nvSpPr>
        <p:spPr>
          <a:xfrm>
            <a:off x="7539302" y="7539302"/>
            <a:ext cx="2275689" cy="227568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1261" tIns="180631" rIns="361261" bIns="180631" rtlCol="0" anchor="ctr"/>
          <a:lstStyle/>
          <a:p>
            <a:pPr algn="ctr"/>
            <a:endParaRPr lang="es-ES"/>
          </a:p>
        </p:txBody>
      </p:sp>
      <p:sp>
        <p:nvSpPr>
          <p:cNvPr id="15" name="14 CuadroTexto"/>
          <p:cNvSpPr txBox="1"/>
          <p:nvPr/>
        </p:nvSpPr>
        <p:spPr>
          <a:xfrm>
            <a:off x="7539302" y="7823795"/>
            <a:ext cx="2275942" cy="1472786"/>
          </a:xfrm>
          <a:prstGeom prst="rect">
            <a:avLst/>
          </a:prstGeom>
          <a:noFill/>
        </p:spPr>
        <p:txBody>
          <a:bodyPr wrap="square" lIns="361261" tIns="180631" rIns="361261" bIns="180631" rtlCol="0">
            <a:spAutoFit/>
          </a:bodyPr>
          <a:lstStyle/>
          <a:p>
            <a:r>
              <a:rPr lang="es-ES" sz="3600" dirty="0" smtClean="0">
                <a:solidFill>
                  <a:srgbClr val="FF0000"/>
                </a:solidFill>
              </a:rPr>
              <a:t>Borrar círculos</a:t>
            </a:r>
            <a:endParaRPr lang="es-E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1398</TotalTime>
  <Words>342</Words>
  <Application>Microsoft Office PowerPoint</Application>
  <PresentationFormat>Personalizado</PresentationFormat>
  <Paragraphs>148</Paragraphs>
  <Slides>16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9" baseType="lpstr">
      <vt:lpstr>Arial</vt:lpstr>
      <vt:lpstr>Calibri</vt:lpstr>
      <vt:lpstr>Tema de Office</vt:lpstr>
      <vt:lpstr>CARATULAS EN IMPRESORA DE CD’S  DE REPROGRAFIA</vt:lpstr>
      <vt:lpstr>Seleccionar Titulo: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ANTIGUAS TITULACIONES</vt:lpstr>
      <vt:lpstr>Presentación de PowerPoint</vt:lpstr>
      <vt:lpstr>MASTERS OFICIALES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UPV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Rosa Collado Fons</dc:creator>
  <cp:lastModifiedBy>Marta Ballester Collado</cp:lastModifiedBy>
  <cp:revision>93</cp:revision>
  <cp:lastPrinted>2013-10-01T09:25:55Z</cp:lastPrinted>
  <dcterms:created xsi:type="dcterms:W3CDTF">2013-07-01T12:06:06Z</dcterms:created>
  <dcterms:modified xsi:type="dcterms:W3CDTF">2015-11-20T08:27:09Z</dcterms:modified>
</cp:coreProperties>
</file>